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sldIdLst>
    <p:sldId id="330" r:id="rId2"/>
  </p:sldIdLst>
  <p:sldSz cx="6838950" cy="3419475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3A3D8C"/>
    <a:srgbClr val="F3C579"/>
    <a:srgbClr val="F9E1BB"/>
    <a:srgbClr val="FDF5E8"/>
    <a:srgbClr val="EED282"/>
    <a:srgbClr val="FDC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0" autoAdjust="0"/>
    <p:restoredTop sz="90821" autoAdjust="0"/>
  </p:normalViewPr>
  <p:slideViewPr>
    <p:cSldViewPr>
      <p:cViewPr varScale="1">
        <p:scale>
          <a:sx n="231" d="100"/>
          <a:sy n="231" d="100"/>
        </p:scale>
        <p:origin x="-112" y="-1152"/>
      </p:cViewPr>
      <p:guideLst>
        <p:guide orient="horz" pos="1077"/>
        <p:guide pos="2155"/>
      </p:guideLst>
    </p:cSldViewPr>
  </p:slideViewPr>
  <p:outlineViewPr>
    <p:cViewPr>
      <p:scale>
        <a:sx n="33" d="100"/>
        <a:sy n="33" d="100"/>
      </p:scale>
      <p:origin x="0" y="-75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685800"/>
            <a:ext cx="6858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BEA77A-1FB3-4579-98B0-BDAF3CFE7D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92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22" y="1062257"/>
            <a:ext cx="5813108" cy="7329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845" y="1937704"/>
            <a:ext cx="4787265" cy="8738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C8CD-EF08-4F31-9EC4-6F5BCABE2F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473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B6B-F587-4206-AAD4-116816C5D85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59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8239" y="136941"/>
            <a:ext cx="1538764" cy="29176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9" y="136941"/>
            <a:ext cx="4502310" cy="29176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4FE0-F218-4944-8F42-2A6BD8817B5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766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62" y="2"/>
            <a:ext cx="5286285" cy="417936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52" y="683898"/>
            <a:ext cx="6269037" cy="248545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1953" y="3169352"/>
            <a:ext cx="1595755" cy="182054"/>
          </a:xfrm>
          <a:prstGeom prst="rect">
            <a:avLst/>
          </a:prstGeo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http://ailab.ijs.si/wp-content/uploads/2011/04/Ai_200x42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7095" y="28353"/>
            <a:ext cx="683895" cy="3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7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7C9-F328-44F0-B603-FD108072E1D2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88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31" y="2197335"/>
            <a:ext cx="5813108" cy="6791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31" y="1449319"/>
            <a:ext cx="5813108" cy="7480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82CA-BCF4-457F-96BD-870310CA518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657190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53" y="797882"/>
            <a:ext cx="3020535" cy="2256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6473" y="797882"/>
            <a:ext cx="3020535" cy="2256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35D8-B0EE-4776-A9EF-3D36E1E035A1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77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49" y="765426"/>
            <a:ext cx="3021724" cy="3189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49" y="1084417"/>
            <a:ext cx="3021724" cy="19701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099" y="765426"/>
            <a:ext cx="3022911" cy="3189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099" y="1084417"/>
            <a:ext cx="3022911" cy="19701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82CA-BCF4-457F-96BD-870310CA518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44938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AB4-37BF-4183-8779-59411D3770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079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DF54-45DB-4471-91B4-9737C06F432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63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55" y="136148"/>
            <a:ext cx="2249967" cy="5794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844" y="136149"/>
            <a:ext cx="3823163" cy="29184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955" y="715559"/>
            <a:ext cx="2249967" cy="2339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82CA-BCF4-457F-96BD-870310CA518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711564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482" y="2393633"/>
            <a:ext cx="4103370" cy="2825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482" y="305538"/>
            <a:ext cx="4103370" cy="20516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482" y="2676214"/>
            <a:ext cx="4103370" cy="40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82CA-BCF4-457F-96BD-870310CA518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467265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50" y="136937"/>
            <a:ext cx="6155055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50" y="797882"/>
            <a:ext cx="6155055" cy="225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1953" y="3169352"/>
            <a:ext cx="1595755" cy="18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BB85-AB8C-F845-B62A-AAB536D07AF0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6644" y="3169352"/>
            <a:ext cx="2165667" cy="18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Conference</a:t>
            </a:r>
            <a:br>
              <a:rPr lang="en-US" smtClean="0"/>
            </a:br>
            <a:r>
              <a:rPr lang="en-US" smtClean="0"/>
              <a:t>Location</a:t>
            </a:r>
            <a:br>
              <a:rPr lang="en-US" smtClean="0"/>
            </a:br>
            <a:r>
              <a:rPr lang="hr-HR" smtClean="0"/>
              <a:t>201</a:t>
            </a:r>
            <a:r>
              <a:rPr lang="en-US" smtClean="0"/>
              <a:t>#</a:t>
            </a:r>
            <a:r>
              <a:rPr lang="hr-HR" smtClean="0"/>
              <a:t>-</a:t>
            </a:r>
            <a:r>
              <a:rPr lang="en-US" smtClean="0"/>
              <a:t>##</a:t>
            </a:r>
            <a:r>
              <a:rPr lang="hr-HR" smtClean="0"/>
              <a:t>-</a:t>
            </a:r>
            <a:r>
              <a:rPr lang="en-US" smtClean="0"/>
              <a:t>##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1253" y="3169352"/>
            <a:ext cx="1595755" cy="18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82CA-BCF4-457F-96BD-870310CA518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25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378"/>
          <p:cNvSpPr/>
          <p:nvPr/>
        </p:nvSpPr>
        <p:spPr bwMode="auto">
          <a:xfrm>
            <a:off x="2965" y="381819"/>
            <a:ext cx="2336606" cy="295232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382444" y="819"/>
            <a:ext cx="173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English articles</a:t>
            </a:r>
            <a:endParaRPr lang="sl-SI" dirty="0"/>
          </a:p>
        </p:txBody>
      </p:sp>
      <p:sp>
        <p:nvSpPr>
          <p:cNvPr id="381" name="Rectangle 380"/>
          <p:cNvSpPr/>
          <p:nvPr/>
        </p:nvSpPr>
        <p:spPr bwMode="auto">
          <a:xfrm>
            <a:off x="2864334" y="381819"/>
            <a:ext cx="2336606" cy="295232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3243813" y="819"/>
            <a:ext cx="18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Spanish articles</a:t>
            </a:r>
            <a:endParaRPr lang="sl-SI" dirty="0"/>
          </a:p>
        </p:txBody>
      </p:sp>
      <p:sp>
        <p:nvSpPr>
          <p:cNvPr id="383" name="Oval 382"/>
          <p:cNvSpPr/>
          <p:nvPr/>
        </p:nvSpPr>
        <p:spPr bwMode="auto">
          <a:xfrm>
            <a:off x="567263" y="1067619"/>
            <a:ext cx="683062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709566" y="1143819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5" name="Oval 384"/>
          <p:cNvSpPr/>
          <p:nvPr/>
        </p:nvSpPr>
        <p:spPr bwMode="auto">
          <a:xfrm>
            <a:off x="861358" y="1296219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6" name="Oval 385"/>
          <p:cNvSpPr/>
          <p:nvPr/>
        </p:nvSpPr>
        <p:spPr bwMode="auto">
          <a:xfrm>
            <a:off x="889819" y="1143819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709566" y="1296219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880332" y="1448619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1013148" y="1296219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0" name="Oval 389"/>
          <p:cNvSpPr/>
          <p:nvPr/>
        </p:nvSpPr>
        <p:spPr bwMode="auto">
          <a:xfrm rot="11108569">
            <a:off x="538801" y="2363019"/>
            <a:ext cx="683062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1" name="Oval 390"/>
          <p:cNvSpPr/>
          <p:nvPr/>
        </p:nvSpPr>
        <p:spPr bwMode="auto">
          <a:xfrm rot="11108569">
            <a:off x="851832" y="2592473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 rot="11108569">
            <a:off x="1003013" y="2606134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 rot="11108569">
            <a:off x="846539" y="2438978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4" name="Oval 393"/>
          <p:cNvSpPr/>
          <p:nvPr/>
        </p:nvSpPr>
        <p:spPr bwMode="auto">
          <a:xfrm rot="11108569">
            <a:off x="700652" y="2578811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5" name="Oval 394"/>
          <p:cNvSpPr/>
          <p:nvPr/>
        </p:nvSpPr>
        <p:spPr bwMode="auto">
          <a:xfrm>
            <a:off x="3239379" y="1321940"/>
            <a:ext cx="683062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6" name="Oval 395"/>
          <p:cNvSpPr/>
          <p:nvPr/>
        </p:nvSpPr>
        <p:spPr bwMode="auto">
          <a:xfrm>
            <a:off x="3381682" y="13981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7" name="Oval 396"/>
          <p:cNvSpPr/>
          <p:nvPr/>
        </p:nvSpPr>
        <p:spPr bwMode="auto">
          <a:xfrm>
            <a:off x="3533473" y="15505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8" name="Oval 397"/>
          <p:cNvSpPr/>
          <p:nvPr/>
        </p:nvSpPr>
        <p:spPr bwMode="auto">
          <a:xfrm>
            <a:off x="3561936" y="13981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" name="Oval 398"/>
          <p:cNvSpPr/>
          <p:nvPr/>
        </p:nvSpPr>
        <p:spPr bwMode="auto">
          <a:xfrm>
            <a:off x="3381682" y="15505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0" name="Oval 399"/>
          <p:cNvSpPr/>
          <p:nvPr/>
        </p:nvSpPr>
        <p:spPr bwMode="auto">
          <a:xfrm>
            <a:off x="3552447" y="17029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1" name="Oval 400"/>
          <p:cNvSpPr/>
          <p:nvPr/>
        </p:nvSpPr>
        <p:spPr bwMode="auto">
          <a:xfrm>
            <a:off x="3685266" y="15505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2" name="Oval 401"/>
          <p:cNvSpPr/>
          <p:nvPr/>
        </p:nvSpPr>
        <p:spPr bwMode="auto">
          <a:xfrm rot="18591057">
            <a:off x="4271212" y="1612268"/>
            <a:ext cx="685800" cy="5312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 rot="18591057">
            <a:off x="4569932" y="1847267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4" name="Oval 403"/>
          <p:cNvSpPr/>
          <p:nvPr/>
        </p:nvSpPr>
        <p:spPr bwMode="auto">
          <a:xfrm rot="18591057">
            <a:off x="4471638" y="1727675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5" name="Oval 404"/>
          <p:cNvSpPr/>
          <p:nvPr/>
        </p:nvSpPr>
        <p:spPr bwMode="auto">
          <a:xfrm rot="18591057">
            <a:off x="4472666" y="1964267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 rot="18591057">
            <a:off x="4667200" y="1730270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 rot="2180375">
            <a:off x="4062732" y="2503753"/>
            <a:ext cx="683062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 rot="2180375">
            <a:off x="4326349" y="251364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Oval 408"/>
          <p:cNvSpPr/>
          <p:nvPr/>
        </p:nvSpPr>
        <p:spPr bwMode="auto">
          <a:xfrm rot="2180375">
            <a:off x="4358674" y="2726709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0" name="Oval 409"/>
          <p:cNvSpPr/>
          <p:nvPr/>
        </p:nvSpPr>
        <p:spPr bwMode="auto">
          <a:xfrm rot="2180375">
            <a:off x="4471547" y="2620880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 rot="2180375">
            <a:off x="4236402" y="2636401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 rot="2180375">
            <a:off x="4284010" y="2860758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 rot="2180375">
            <a:off x="4480946" y="2817016"/>
            <a:ext cx="75896" cy="7620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4" name="Oval 413"/>
          <p:cNvSpPr/>
          <p:nvPr/>
        </p:nvSpPr>
        <p:spPr bwMode="auto">
          <a:xfrm rot="2713203">
            <a:off x="1404683" y="566349"/>
            <a:ext cx="685800" cy="5312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5" name="Oval 414"/>
          <p:cNvSpPr/>
          <p:nvPr/>
        </p:nvSpPr>
        <p:spPr bwMode="auto">
          <a:xfrm rot="2713203">
            <a:off x="1724085" y="655656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 rot="2713203">
            <a:off x="1723261" y="871182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 rot="2713203">
            <a:off x="1851054" y="784117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8" name="Oval 417"/>
          <p:cNvSpPr/>
          <p:nvPr/>
        </p:nvSpPr>
        <p:spPr bwMode="auto">
          <a:xfrm rot="2713203">
            <a:off x="1616341" y="763006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9" name="Oval 418"/>
          <p:cNvSpPr/>
          <p:nvPr/>
        </p:nvSpPr>
        <p:spPr bwMode="auto">
          <a:xfrm rot="18591057">
            <a:off x="1410764" y="1775622"/>
            <a:ext cx="685800" cy="5312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0" name="Oval 419"/>
          <p:cNvSpPr/>
          <p:nvPr/>
        </p:nvSpPr>
        <p:spPr bwMode="auto">
          <a:xfrm rot="18591057">
            <a:off x="1709484" y="2010620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1" name="Oval 420"/>
          <p:cNvSpPr/>
          <p:nvPr/>
        </p:nvSpPr>
        <p:spPr bwMode="auto">
          <a:xfrm rot="18591057">
            <a:off x="1611188" y="1891026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2" name="Oval 421"/>
          <p:cNvSpPr/>
          <p:nvPr/>
        </p:nvSpPr>
        <p:spPr bwMode="auto">
          <a:xfrm rot="18591057">
            <a:off x="1612218" y="2127620"/>
            <a:ext cx="76200" cy="758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3" name="Oval 422"/>
          <p:cNvSpPr/>
          <p:nvPr/>
        </p:nvSpPr>
        <p:spPr bwMode="auto">
          <a:xfrm>
            <a:off x="1861525" y="1884412"/>
            <a:ext cx="75896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 rot="18591057">
            <a:off x="3156756" y="2445908"/>
            <a:ext cx="685800" cy="5312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5" name="Oval 424"/>
          <p:cNvSpPr/>
          <p:nvPr/>
        </p:nvSpPr>
        <p:spPr bwMode="auto">
          <a:xfrm rot="18591057">
            <a:off x="3455477" y="2680906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6" name="Oval 425"/>
          <p:cNvSpPr/>
          <p:nvPr/>
        </p:nvSpPr>
        <p:spPr bwMode="auto">
          <a:xfrm rot="18591057">
            <a:off x="3357183" y="2561312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 rot="18591057">
            <a:off x="3358211" y="2797906"/>
            <a:ext cx="76200" cy="75896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8" name="Straight Arrow Connector 427"/>
          <p:cNvCxnSpPr>
            <a:endCxn id="399" idx="2"/>
          </p:cNvCxnSpPr>
          <p:nvPr/>
        </p:nvCxnSpPr>
        <p:spPr bwMode="auto">
          <a:xfrm flipV="1">
            <a:off x="1942820" y="1588641"/>
            <a:ext cx="1438862" cy="34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9" name="Straight Arrow Connector 428"/>
          <p:cNvCxnSpPr>
            <a:endCxn id="400" idx="2"/>
          </p:cNvCxnSpPr>
          <p:nvPr/>
        </p:nvCxnSpPr>
        <p:spPr bwMode="auto">
          <a:xfrm flipV="1">
            <a:off x="1942822" y="1741042"/>
            <a:ext cx="1609626" cy="187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0" name="Straight Arrow Connector 429"/>
          <p:cNvCxnSpPr>
            <a:stCxn id="420" idx="4"/>
            <a:endCxn id="401" idx="3"/>
          </p:cNvCxnSpPr>
          <p:nvPr/>
        </p:nvCxnSpPr>
        <p:spPr bwMode="auto">
          <a:xfrm flipV="1">
            <a:off x="1776718" y="1615581"/>
            <a:ext cx="1919662" cy="4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1" name="Straight Arrow Connector 430"/>
          <p:cNvCxnSpPr>
            <a:stCxn id="420" idx="5"/>
            <a:endCxn id="399" idx="3"/>
          </p:cNvCxnSpPr>
          <p:nvPr/>
        </p:nvCxnSpPr>
        <p:spPr bwMode="auto">
          <a:xfrm flipV="1">
            <a:off x="1785382" y="1615581"/>
            <a:ext cx="1607417" cy="429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2" name="Straight Arrow Connector 431"/>
          <p:cNvCxnSpPr>
            <a:stCxn id="421" idx="5"/>
            <a:endCxn id="396" idx="3"/>
          </p:cNvCxnSpPr>
          <p:nvPr/>
        </p:nvCxnSpPr>
        <p:spPr bwMode="auto">
          <a:xfrm flipV="1">
            <a:off x="1687086" y="1463186"/>
            <a:ext cx="1705711" cy="4623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3" name="Straight Arrow Connector 432"/>
          <p:cNvCxnSpPr>
            <a:stCxn id="421" idx="4"/>
            <a:endCxn id="426" idx="0"/>
          </p:cNvCxnSpPr>
          <p:nvPr/>
        </p:nvCxnSpPr>
        <p:spPr bwMode="auto">
          <a:xfrm>
            <a:off x="1678424" y="1953387"/>
            <a:ext cx="1687727" cy="6214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4" name="Straight Arrow Connector 433"/>
          <p:cNvCxnSpPr>
            <a:stCxn id="422" idx="5"/>
            <a:endCxn id="405" idx="1"/>
          </p:cNvCxnSpPr>
          <p:nvPr/>
        </p:nvCxnSpPr>
        <p:spPr bwMode="auto">
          <a:xfrm flipV="1">
            <a:off x="1688116" y="2005634"/>
            <a:ext cx="2784856" cy="156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35" name="Group 434"/>
          <p:cNvGrpSpPr/>
          <p:nvPr/>
        </p:nvGrpSpPr>
        <p:grpSpPr>
          <a:xfrm>
            <a:off x="3809605" y="1173907"/>
            <a:ext cx="2922238" cy="1415304"/>
            <a:chOff x="5911394" y="3089920"/>
            <a:chExt cx="2933953" cy="1415304"/>
          </a:xfrm>
        </p:grpSpPr>
        <p:cxnSp>
          <p:nvCxnSpPr>
            <p:cNvPr id="436" name="Straight Arrow Connector 435"/>
            <p:cNvCxnSpPr/>
            <p:nvPr/>
          </p:nvCxnSpPr>
          <p:spPr>
            <a:xfrm flipH="1">
              <a:off x="6024680" y="3379194"/>
              <a:ext cx="1643664" cy="11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5911394" y="3520986"/>
              <a:ext cx="1773459" cy="984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 flipH="1">
              <a:off x="7019147" y="3449960"/>
              <a:ext cx="649068" cy="2620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7659581" y="3089920"/>
              <a:ext cx="1185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dirty="0" smtClean="0"/>
                <a:t>candidate</a:t>
              </a:r>
            </a:p>
            <a:p>
              <a:r>
                <a:rPr lang="en-US" dirty="0" smtClean="0"/>
                <a:t>clusters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94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380" grpId="0"/>
      <p:bldP spid="381" grpId="0" animBg="1"/>
      <p:bldP spid="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Registry</dc:title>
  <dc:creator>Gregor Leban</dc:creator>
  <cp:lastModifiedBy>Blaz Fortuna</cp:lastModifiedBy>
  <cp:revision>79</cp:revision>
  <dcterms:created xsi:type="dcterms:W3CDTF">2014-01-23T07:21:30Z</dcterms:created>
  <dcterms:modified xsi:type="dcterms:W3CDTF">2015-09-03T12:14:51Z</dcterms:modified>
</cp:coreProperties>
</file>