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099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441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34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97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614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4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37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5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328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6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39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A20D-390A-4A6E-BC2A-B938892C3B13}" type="datetimeFigureOut">
              <a:rPr lang="sl-SI" smtClean="0"/>
              <a:t>18.7.2015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31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335098" y="1775587"/>
            <a:ext cx="2040689" cy="49561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7198" y="1772816"/>
            <a:ext cx="2040689" cy="49561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86138" y="3900472"/>
            <a:ext cx="479834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74379" y="4695784"/>
            <a:ext cx="1662818" cy="821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Cross-lingual </a:t>
            </a:r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article</a:t>
            </a:r>
            <a:r>
              <a:rPr lang="sl-SI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matching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4379" y="1928358"/>
            <a:ext cx="1662818" cy="658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emantic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annotation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99049" y="3900472"/>
            <a:ext cx="479834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534594" y="2618473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Event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formation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1383" y="4128856"/>
            <a:ext cx="1575303" cy="94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Cross-lingual</a:t>
            </a:r>
            <a:r>
              <a:rPr lang="sl-SI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cluster</a:t>
            </a:r>
            <a:r>
              <a:rPr lang="sl-SI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matching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486363" y="3900472"/>
            <a:ext cx="479834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7505522" y="2910658"/>
            <a:ext cx="706171" cy="3893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7996212" y="5349058"/>
            <a:ext cx="706171" cy="3893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541383" y="3374382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Event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info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extraction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200" y="922710"/>
            <a:ext cx="122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/>
              <a:t>Data </a:t>
            </a:r>
            <a:r>
              <a:rPr lang="sl-SI" b="1" dirty="0" err="1"/>
              <a:t>collection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65975" y="922710"/>
            <a:ext cx="18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 smtClean="0"/>
              <a:t>Article-level processing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33154" y="922710"/>
            <a:ext cx="18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 err="1"/>
              <a:t>Event</a:t>
            </a:r>
            <a:r>
              <a:rPr lang="sl-SI" b="1" dirty="0"/>
              <a:t> </a:t>
            </a:r>
            <a:r>
              <a:rPr lang="sl-SI" b="1" dirty="0" err="1"/>
              <a:t>construction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72652" y="922710"/>
            <a:ext cx="18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 err="1"/>
              <a:t>Event</a:t>
            </a:r>
            <a:r>
              <a:rPr lang="sl-SI" b="1" dirty="0"/>
              <a:t> </a:t>
            </a:r>
            <a:r>
              <a:rPr lang="sl-SI" b="1" dirty="0" err="1"/>
              <a:t>storage</a:t>
            </a:r>
            <a:r>
              <a:rPr lang="sl-SI" b="1" dirty="0"/>
              <a:t> &amp; </a:t>
            </a:r>
            <a:r>
              <a:rPr lang="sl-SI" b="1" dirty="0" err="1"/>
              <a:t>maintenance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89363" y="1239576"/>
            <a:ext cx="41903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71835" y="1239576"/>
            <a:ext cx="41903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92815" y="1239576"/>
            <a:ext cx="41903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74382" y="2819758"/>
            <a:ext cx="1640939" cy="7054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Extraction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date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references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34589" y="1895435"/>
            <a:ext cx="1582094" cy="6197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Article clustering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41383" y="5908664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Identifying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related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events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63442" y="5750237"/>
            <a:ext cx="1662818" cy="8218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Detection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article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duplicates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13800" y="1868806"/>
            <a:ext cx="2040689" cy="971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Manual 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event 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administration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8315" y="5795048"/>
            <a:ext cx="1048141" cy="78768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API 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access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201" y="3645970"/>
            <a:ext cx="886991" cy="10016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Main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ream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news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74382" y="3757771"/>
            <a:ext cx="1640939" cy="7054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Detection of 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article location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57774" y="5795048"/>
            <a:ext cx="1048141" cy="78768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Frontend</a:t>
            </a:r>
            <a:endParaRPr lang="sl-SI" sz="16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interface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99744" y="5349058"/>
            <a:ext cx="706171" cy="3893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533492" y="5152756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Filling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event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template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4" name="Picture 4" descr="http://www.iconsdb.com/icons/preview/icon-sets/web-2-blue/database-xx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47" y="3480569"/>
            <a:ext cx="1741936" cy="17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56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Leban</dc:creator>
  <cp:lastModifiedBy>Gregor Leban</cp:lastModifiedBy>
  <cp:revision>7</cp:revision>
  <dcterms:created xsi:type="dcterms:W3CDTF">2015-07-18T19:51:03Z</dcterms:created>
  <dcterms:modified xsi:type="dcterms:W3CDTF">2015-07-20T09:23:44Z</dcterms:modified>
</cp:coreProperties>
</file>