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0125-DB2A-4F8A-BA2C-DA00497831EF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0255-AE4B-4A3B-AE9C-A0BBB047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304800" y="1064588"/>
            <a:ext cx="3920891" cy="51552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350" u="sng"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11901" y="601431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English</a:t>
            </a:r>
            <a:r>
              <a:rPr lang="sl-SI" dirty="0"/>
              <a:t> </a:t>
            </a:r>
            <a:r>
              <a:rPr lang="sl-SI" dirty="0" err="1" smtClean="0"/>
              <a:t>clusters</a:t>
            </a:r>
            <a:endParaRPr lang="sl-SI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106258" y="1064588"/>
            <a:ext cx="3920891" cy="51552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350" u="sng"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0696" y="601431"/>
            <a:ext cx="16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Spanish</a:t>
            </a:r>
            <a:r>
              <a:rPr lang="sl-SI" dirty="0"/>
              <a:t> </a:t>
            </a:r>
            <a:r>
              <a:rPr lang="sl-SI" dirty="0" err="1" smtClean="0"/>
              <a:t>clusters</a:t>
            </a:r>
            <a:endParaRPr lang="sl-SI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51707" y="2210785"/>
            <a:ext cx="1146197" cy="891487"/>
            <a:chOff x="6705600" y="3276600"/>
            <a:chExt cx="685800" cy="533400"/>
          </a:xfrm>
        </p:grpSpPr>
        <p:sp>
          <p:nvSpPr>
            <p:cNvPr id="58" name="Oval 57"/>
            <p:cNvSpPr/>
            <p:nvPr/>
          </p:nvSpPr>
          <p:spPr bwMode="auto">
            <a:xfrm>
              <a:off x="6705600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848475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0008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029450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8484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019925" y="36576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1532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1108569">
            <a:off x="794280" y="3923266"/>
            <a:ext cx="1146197" cy="891487"/>
            <a:chOff x="6705600" y="3276599"/>
            <a:chExt cx="685800" cy="533400"/>
          </a:xfrm>
        </p:grpSpPr>
        <p:sp>
          <p:nvSpPr>
            <p:cNvPr id="66" name="Oval 65"/>
            <p:cNvSpPr/>
            <p:nvPr/>
          </p:nvSpPr>
          <p:spPr bwMode="auto">
            <a:xfrm>
              <a:off x="6705600" y="3276599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0008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8484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019925" y="36576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1532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rot="2180375">
            <a:off x="2128620" y="4944150"/>
            <a:ext cx="1146197" cy="891487"/>
            <a:chOff x="6705600" y="3276600"/>
            <a:chExt cx="685800" cy="533400"/>
          </a:xfrm>
        </p:grpSpPr>
        <p:sp>
          <p:nvSpPr>
            <p:cNvPr id="77" name="Oval 76"/>
            <p:cNvSpPr/>
            <p:nvPr/>
          </p:nvSpPr>
          <p:spPr bwMode="auto">
            <a:xfrm>
              <a:off x="6705600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848475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0008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029450" y="33527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68484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019925" y="36575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1532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5595" y="2635838"/>
            <a:ext cx="1146197" cy="891487"/>
            <a:chOff x="6705600" y="3276600"/>
            <a:chExt cx="685800" cy="533400"/>
          </a:xfrm>
        </p:grpSpPr>
        <p:sp>
          <p:nvSpPr>
            <p:cNvPr id="85" name="Oval 84"/>
            <p:cNvSpPr/>
            <p:nvPr/>
          </p:nvSpPr>
          <p:spPr bwMode="auto">
            <a:xfrm>
              <a:off x="6705600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848475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0008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029450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484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019925" y="36576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1532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 rot="11108569">
            <a:off x="6683040" y="1470218"/>
            <a:ext cx="1146197" cy="891487"/>
            <a:chOff x="6705600" y="3276599"/>
            <a:chExt cx="685800" cy="533400"/>
          </a:xfrm>
        </p:grpSpPr>
        <p:sp>
          <p:nvSpPr>
            <p:cNvPr id="93" name="Oval 92"/>
            <p:cNvSpPr/>
            <p:nvPr/>
          </p:nvSpPr>
          <p:spPr bwMode="auto">
            <a:xfrm>
              <a:off x="6705600" y="3276599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0008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029450" y="33527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8484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019925" y="36576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1532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 rot="18591057">
            <a:off x="7469341" y="3119292"/>
            <a:ext cx="1146197" cy="891487"/>
            <a:chOff x="6705601" y="3276600"/>
            <a:chExt cx="685800" cy="533400"/>
          </a:xfrm>
        </p:grpSpPr>
        <p:sp>
          <p:nvSpPr>
            <p:cNvPr id="100" name="Oval 99"/>
            <p:cNvSpPr/>
            <p:nvPr/>
          </p:nvSpPr>
          <p:spPr bwMode="auto">
            <a:xfrm>
              <a:off x="6705601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000876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029450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6848476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1532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 rot="2180375">
            <a:off x="7117208" y="4611036"/>
            <a:ext cx="1146197" cy="891487"/>
            <a:chOff x="6705600" y="3276600"/>
            <a:chExt cx="685800" cy="533400"/>
          </a:xfrm>
        </p:grpSpPr>
        <p:sp>
          <p:nvSpPr>
            <p:cNvPr id="106" name="Oval 105"/>
            <p:cNvSpPr/>
            <p:nvPr/>
          </p:nvSpPr>
          <p:spPr bwMode="auto">
            <a:xfrm>
              <a:off x="6705600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848475" y="33528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0008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029450" y="33527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8484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019925" y="36575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1532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 rot="2713203">
            <a:off x="2659223" y="1371214"/>
            <a:ext cx="1146197" cy="891487"/>
            <a:chOff x="6705599" y="3276600"/>
            <a:chExt cx="685800" cy="533400"/>
          </a:xfrm>
        </p:grpSpPr>
        <p:sp>
          <p:nvSpPr>
            <p:cNvPr id="114" name="Oval 113"/>
            <p:cNvSpPr/>
            <p:nvPr/>
          </p:nvSpPr>
          <p:spPr bwMode="auto">
            <a:xfrm>
              <a:off x="6705599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22502" y="3397322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074903" y="3549722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103479" y="3397322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6922503" y="3549722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96782" y="3264952"/>
            <a:ext cx="891487" cy="1146197"/>
            <a:chOff x="2901606" y="3983536"/>
            <a:chExt cx="533400" cy="685800"/>
          </a:xfrm>
        </p:grpSpPr>
        <p:grpSp>
          <p:nvGrpSpPr>
            <p:cNvPr id="71" name="Group 70"/>
            <p:cNvGrpSpPr/>
            <p:nvPr/>
          </p:nvGrpSpPr>
          <p:grpSpPr>
            <a:xfrm rot="18591057">
              <a:off x="2825406" y="4059736"/>
              <a:ext cx="685800" cy="533400"/>
              <a:chOff x="6705600" y="3276600"/>
              <a:chExt cx="685800" cy="533400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6705600" y="3276600"/>
                <a:ext cx="685800" cy="5334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l-SI" sz="1350" u="sng">
                  <a:latin typeface="Arial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7000875" y="3505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l-SI" sz="1350" u="sng">
                  <a:latin typeface="Arial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7029450" y="3352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l-SI" sz="1350" u="sng">
                  <a:latin typeface="Arial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6848475" y="3505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l-SI" sz="1350" u="sng">
                  <a:latin typeface="Arial" charset="0"/>
                </a:endParaRPr>
              </a:p>
            </p:txBody>
          </p:sp>
        </p:grpSp>
        <p:sp>
          <p:nvSpPr>
            <p:cNvPr id="132" name="Oval 131"/>
            <p:cNvSpPr/>
            <p:nvPr/>
          </p:nvSpPr>
          <p:spPr bwMode="auto">
            <a:xfrm>
              <a:off x="3276600" y="4169593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 rot="18591057">
            <a:off x="5599253" y="4512574"/>
            <a:ext cx="1146197" cy="891487"/>
            <a:chOff x="6705600" y="3276600"/>
            <a:chExt cx="685800" cy="533400"/>
          </a:xfrm>
        </p:grpSpPr>
        <p:sp>
          <p:nvSpPr>
            <p:cNvPr id="120" name="Oval 119"/>
            <p:cNvSpPr/>
            <p:nvPr/>
          </p:nvSpPr>
          <p:spPr bwMode="auto">
            <a:xfrm>
              <a:off x="6705600" y="3276600"/>
              <a:ext cx="685800" cy="53340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7000875" y="35051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7029450" y="3352799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848475" y="3505200"/>
              <a:ext cx="76200" cy="762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sl-SI" sz="1350" u="sng">
                <a:latin typeface="Arial" charset="0"/>
              </a:endParaRPr>
            </a:p>
          </p:txBody>
        </p:sp>
      </p:grpSp>
      <p:cxnSp>
        <p:nvCxnSpPr>
          <p:cNvPr id="124" name="Straight Arrow Connector 123"/>
          <p:cNvCxnSpPr>
            <a:endCxn id="89" idx="2"/>
          </p:cNvCxnSpPr>
          <p:nvPr/>
        </p:nvCxnSpPr>
        <p:spPr bwMode="auto">
          <a:xfrm flipV="1">
            <a:off x="3559936" y="3081583"/>
            <a:ext cx="2414450" cy="568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Straight Arrow Connector 124"/>
          <p:cNvCxnSpPr>
            <a:endCxn id="90" idx="2"/>
          </p:cNvCxnSpPr>
          <p:nvPr/>
        </p:nvCxnSpPr>
        <p:spPr bwMode="auto">
          <a:xfrm flipV="1">
            <a:off x="3559936" y="3336294"/>
            <a:ext cx="2700999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7" name="Straight Arrow Connector 126"/>
          <p:cNvCxnSpPr>
            <a:stCxn id="73" idx="4"/>
            <a:endCxn id="91" idx="3"/>
          </p:cNvCxnSpPr>
          <p:nvPr/>
        </p:nvCxnSpPr>
        <p:spPr bwMode="auto">
          <a:xfrm flipV="1">
            <a:off x="3281208" y="3126610"/>
            <a:ext cx="3221248" cy="764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8" name="Straight Arrow Connector 127"/>
          <p:cNvCxnSpPr>
            <a:stCxn id="73" idx="5"/>
            <a:endCxn id="89" idx="3"/>
          </p:cNvCxnSpPr>
          <p:nvPr/>
        </p:nvCxnSpPr>
        <p:spPr bwMode="auto">
          <a:xfrm flipV="1">
            <a:off x="3295746" y="3126611"/>
            <a:ext cx="2697291" cy="7179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9" name="Straight Arrow Connector 128"/>
          <p:cNvCxnSpPr>
            <a:stCxn id="74" idx="5"/>
            <a:endCxn id="86" idx="3"/>
          </p:cNvCxnSpPr>
          <p:nvPr/>
        </p:nvCxnSpPr>
        <p:spPr bwMode="auto">
          <a:xfrm flipV="1">
            <a:off x="3130802" y="2871901"/>
            <a:ext cx="2862233" cy="772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Straight Arrow Connector 129"/>
          <p:cNvCxnSpPr>
            <a:stCxn id="74" idx="4"/>
            <a:endCxn id="122" idx="0"/>
          </p:cNvCxnSpPr>
          <p:nvPr/>
        </p:nvCxnSpPr>
        <p:spPr bwMode="auto">
          <a:xfrm>
            <a:off x="3116269" y="3691193"/>
            <a:ext cx="2832054" cy="1038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Straight Arrow Connector 130"/>
          <p:cNvCxnSpPr>
            <a:stCxn id="75" idx="5"/>
            <a:endCxn id="103" idx="1"/>
          </p:cNvCxnSpPr>
          <p:nvPr/>
        </p:nvCxnSpPr>
        <p:spPr bwMode="auto">
          <a:xfrm flipV="1">
            <a:off x="3132531" y="3778514"/>
            <a:ext cx="4673069" cy="261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5" name="Oval 134"/>
          <p:cNvSpPr/>
          <p:nvPr/>
        </p:nvSpPr>
        <p:spPr bwMode="auto">
          <a:xfrm rot="18591057">
            <a:off x="6349089" y="4654017"/>
            <a:ext cx="127355" cy="127355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350" u="sng">
              <a:latin typeface="Arial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 rot="18591057">
            <a:off x="1258533" y="4563997"/>
            <a:ext cx="127355" cy="127355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350" u="sng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Leban</dc:creator>
  <cp:lastModifiedBy>Gregor Leban</cp:lastModifiedBy>
  <cp:revision>5</cp:revision>
  <dcterms:created xsi:type="dcterms:W3CDTF">2015-02-19T07:55:33Z</dcterms:created>
  <dcterms:modified xsi:type="dcterms:W3CDTF">2015-02-19T08:16:54Z</dcterms:modified>
</cp:coreProperties>
</file>