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17"/>
  </p:notesMasterIdLst>
  <p:sldIdLst>
    <p:sldId id="277" r:id="rId3"/>
    <p:sldId id="278" r:id="rId4"/>
    <p:sldId id="4444" r:id="rId5"/>
    <p:sldId id="4486" r:id="rId6"/>
    <p:sldId id="279" r:id="rId7"/>
    <p:sldId id="282" r:id="rId8"/>
    <p:sldId id="283" r:id="rId9"/>
    <p:sldId id="286" r:id="rId10"/>
    <p:sldId id="4432" r:id="rId11"/>
    <p:sldId id="4454" r:id="rId12"/>
    <p:sldId id="4455" r:id="rId13"/>
    <p:sldId id="4487" r:id="rId14"/>
    <p:sldId id="4488" r:id="rId15"/>
    <p:sldId id="276" r:id="rId16"/>
  </p:sldIdLst>
  <p:sldSz cx="18288000" cy="10287000"/>
  <p:notesSz cx="7104063" cy="10234613"/>
  <p:embeddedFontLst>
    <p:embeddedFont>
      <p:font typeface="Calibri" panose="020F0502020204030204" pitchFamily="34"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Google Sans" panose="020B0503030502040204" pitchFamily="34" charset="0"/>
      <p:regular r:id="rId26"/>
      <p:bold r:id="rId27"/>
      <p:italic r:id="rId28"/>
      <p:boldItalic r:id="rId29"/>
    </p:embeddedFont>
    <p:embeddedFont>
      <p:font typeface="Product Sans" panose="020B0403030502040203"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Roboto Condensed"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070EFB-699E-A846-B0B1-3A186496505C}" v="143" dt="2021-06-11T11:08:14.209"/>
  </p1510:revLst>
</p1510:revInfo>
</file>

<file path=ppt/tableStyles.xml><?xml version="1.0" encoding="utf-8"?>
<a:tblStyleLst xmlns:a="http://schemas.openxmlformats.org/drawingml/2006/main" def="{3DDFDFCE-D4E6-46F9-B119-9639C4D0A242}">
  <a:tblStyle styleId="{3DDFDFCE-D4E6-46F9-B119-9639C4D0A2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51"/>
    <p:restoredTop sz="81236" autoAdjust="0"/>
  </p:normalViewPr>
  <p:slideViewPr>
    <p:cSldViewPr snapToGrid="0">
      <p:cViewPr varScale="1">
        <p:scale>
          <a:sx n="84" d="100"/>
          <a:sy n="84" d="100"/>
        </p:scale>
        <p:origin x="20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microsoft.com/office/2016/11/relationships/changesInfo" Target="changesInfos/changesInfo1.xml"/><Relationship Id="rId20" Type="http://schemas.openxmlformats.org/officeDocument/2006/relationships/font" Target="fonts/font3.fntdata"/><Relationship Id="rId41" Type="http://schemas.openxmlformats.org/officeDocument/2006/relationships/font" Target="fonts/font2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han" userId="f0dc6a2a2142ba64" providerId="LiveId" clId="{A31F54C9-9D8F-4A0C-AEE7-B258562BEF35}"/>
    <pc:docChg chg="modSld">
      <pc:chgData name="Nhan" userId="f0dc6a2a2142ba64" providerId="LiveId" clId="{A31F54C9-9D8F-4A0C-AEE7-B258562BEF35}" dt="2021-05-26T07:13:27.502" v="0"/>
      <pc:docMkLst>
        <pc:docMk/>
      </pc:docMkLst>
      <pc:sldChg chg="modAnim">
        <pc:chgData name="Nhan" userId="f0dc6a2a2142ba64" providerId="LiveId" clId="{A31F54C9-9D8F-4A0C-AEE7-B258562BEF35}" dt="2021-05-26T07:13:27.502" v="0"/>
        <pc:sldMkLst>
          <pc:docMk/>
          <pc:sldMk cId="1459302180" sldId="4444"/>
        </pc:sldMkLst>
      </pc:sldChg>
    </pc:docChg>
  </pc:docChgLst>
  <pc:docChgLst>
    <pc:chgData name="Nhan" userId="f0dc6a2a2142ba64" providerId="LiveId" clId="{CB23897C-6D01-4706-902B-9979E7983CF7}"/>
    <pc:docChg chg="undo custSel addSld delSld modSld sldOrd addMainMaster delMainMaster">
      <pc:chgData name="Nhan" userId="f0dc6a2a2142ba64" providerId="LiveId" clId="{CB23897C-6D01-4706-902B-9979E7983CF7}" dt="2021-05-25T06:15:34.208" v="5017"/>
      <pc:docMkLst>
        <pc:docMk/>
      </pc:docMkLst>
      <pc:sldChg chg="del">
        <pc:chgData name="Nhan" userId="f0dc6a2a2142ba64" providerId="LiveId" clId="{CB23897C-6D01-4706-902B-9979E7983CF7}" dt="2021-05-23T08:44:44.455" v="4417" actId="47"/>
        <pc:sldMkLst>
          <pc:docMk/>
          <pc:sldMk cId="0" sldId="257"/>
        </pc:sldMkLst>
      </pc:sldChg>
      <pc:sldChg chg="del">
        <pc:chgData name="Nhan" userId="f0dc6a2a2142ba64" providerId="LiveId" clId="{CB23897C-6D01-4706-902B-9979E7983CF7}" dt="2021-05-23T08:44:44.455" v="4417" actId="47"/>
        <pc:sldMkLst>
          <pc:docMk/>
          <pc:sldMk cId="0" sldId="258"/>
        </pc:sldMkLst>
      </pc:sldChg>
      <pc:sldChg chg="del">
        <pc:chgData name="Nhan" userId="f0dc6a2a2142ba64" providerId="LiveId" clId="{CB23897C-6D01-4706-902B-9979E7983CF7}" dt="2021-05-23T08:44:44.455" v="4417" actId="47"/>
        <pc:sldMkLst>
          <pc:docMk/>
          <pc:sldMk cId="0" sldId="259"/>
        </pc:sldMkLst>
      </pc:sldChg>
      <pc:sldChg chg="del">
        <pc:chgData name="Nhan" userId="f0dc6a2a2142ba64" providerId="LiveId" clId="{CB23897C-6D01-4706-902B-9979E7983CF7}" dt="2021-05-23T08:44:44.455" v="4417" actId="47"/>
        <pc:sldMkLst>
          <pc:docMk/>
          <pc:sldMk cId="0" sldId="260"/>
        </pc:sldMkLst>
      </pc:sldChg>
      <pc:sldChg chg="del">
        <pc:chgData name="Nhan" userId="f0dc6a2a2142ba64" providerId="LiveId" clId="{CB23897C-6D01-4706-902B-9979E7983CF7}" dt="2021-05-23T08:44:44.455" v="4417" actId="47"/>
        <pc:sldMkLst>
          <pc:docMk/>
          <pc:sldMk cId="0" sldId="261"/>
        </pc:sldMkLst>
      </pc:sldChg>
      <pc:sldChg chg="del">
        <pc:chgData name="Nhan" userId="f0dc6a2a2142ba64" providerId="LiveId" clId="{CB23897C-6D01-4706-902B-9979E7983CF7}" dt="2021-05-23T08:44:44.455" v="4417" actId="47"/>
        <pc:sldMkLst>
          <pc:docMk/>
          <pc:sldMk cId="0" sldId="262"/>
        </pc:sldMkLst>
      </pc:sldChg>
      <pc:sldChg chg="del">
        <pc:chgData name="Nhan" userId="f0dc6a2a2142ba64" providerId="LiveId" clId="{CB23897C-6D01-4706-902B-9979E7983CF7}" dt="2021-05-23T08:44:44.455" v="4417" actId="47"/>
        <pc:sldMkLst>
          <pc:docMk/>
          <pc:sldMk cId="0" sldId="263"/>
        </pc:sldMkLst>
      </pc:sldChg>
      <pc:sldChg chg="del">
        <pc:chgData name="Nhan" userId="f0dc6a2a2142ba64" providerId="LiveId" clId="{CB23897C-6D01-4706-902B-9979E7983CF7}" dt="2021-05-23T08:44:44.455" v="4417" actId="47"/>
        <pc:sldMkLst>
          <pc:docMk/>
          <pc:sldMk cId="0" sldId="264"/>
        </pc:sldMkLst>
      </pc:sldChg>
      <pc:sldChg chg="del">
        <pc:chgData name="Nhan" userId="f0dc6a2a2142ba64" providerId="LiveId" clId="{CB23897C-6D01-4706-902B-9979E7983CF7}" dt="2021-05-23T08:44:44.455" v="4417" actId="47"/>
        <pc:sldMkLst>
          <pc:docMk/>
          <pc:sldMk cId="0" sldId="265"/>
        </pc:sldMkLst>
      </pc:sldChg>
      <pc:sldChg chg="del">
        <pc:chgData name="Nhan" userId="f0dc6a2a2142ba64" providerId="LiveId" clId="{CB23897C-6D01-4706-902B-9979E7983CF7}" dt="2021-05-23T08:44:44.455" v="4417" actId="47"/>
        <pc:sldMkLst>
          <pc:docMk/>
          <pc:sldMk cId="0" sldId="266"/>
        </pc:sldMkLst>
      </pc:sldChg>
      <pc:sldChg chg="del">
        <pc:chgData name="Nhan" userId="f0dc6a2a2142ba64" providerId="LiveId" clId="{CB23897C-6D01-4706-902B-9979E7983CF7}" dt="2021-05-23T08:44:44.455" v="4417" actId="47"/>
        <pc:sldMkLst>
          <pc:docMk/>
          <pc:sldMk cId="0" sldId="267"/>
        </pc:sldMkLst>
      </pc:sldChg>
      <pc:sldChg chg="del">
        <pc:chgData name="Nhan" userId="f0dc6a2a2142ba64" providerId="LiveId" clId="{CB23897C-6D01-4706-902B-9979E7983CF7}" dt="2021-05-23T08:44:44.455" v="4417" actId="47"/>
        <pc:sldMkLst>
          <pc:docMk/>
          <pc:sldMk cId="0" sldId="268"/>
        </pc:sldMkLst>
      </pc:sldChg>
      <pc:sldChg chg="del">
        <pc:chgData name="Nhan" userId="f0dc6a2a2142ba64" providerId="LiveId" clId="{CB23897C-6D01-4706-902B-9979E7983CF7}" dt="2021-05-23T08:44:44.455" v="4417" actId="47"/>
        <pc:sldMkLst>
          <pc:docMk/>
          <pc:sldMk cId="0" sldId="269"/>
        </pc:sldMkLst>
      </pc:sldChg>
      <pc:sldChg chg="del">
        <pc:chgData name="Nhan" userId="f0dc6a2a2142ba64" providerId="LiveId" clId="{CB23897C-6D01-4706-902B-9979E7983CF7}" dt="2021-05-23T08:44:44.455" v="4417" actId="47"/>
        <pc:sldMkLst>
          <pc:docMk/>
          <pc:sldMk cId="0" sldId="270"/>
        </pc:sldMkLst>
      </pc:sldChg>
      <pc:sldChg chg="del">
        <pc:chgData name="Nhan" userId="f0dc6a2a2142ba64" providerId="LiveId" clId="{CB23897C-6D01-4706-902B-9979E7983CF7}" dt="2021-05-23T08:44:44.455" v="4417" actId="47"/>
        <pc:sldMkLst>
          <pc:docMk/>
          <pc:sldMk cId="0" sldId="271"/>
        </pc:sldMkLst>
      </pc:sldChg>
      <pc:sldChg chg="del">
        <pc:chgData name="Nhan" userId="f0dc6a2a2142ba64" providerId="LiveId" clId="{CB23897C-6D01-4706-902B-9979E7983CF7}" dt="2021-05-23T08:44:44.455" v="4417" actId="47"/>
        <pc:sldMkLst>
          <pc:docMk/>
          <pc:sldMk cId="0" sldId="272"/>
        </pc:sldMkLst>
      </pc:sldChg>
      <pc:sldChg chg="del">
        <pc:chgData name="Nhan" userId="f0dc6a2a2142ba64" providerId="LiveId" clId="{CB23897C-6D01-4706-902B-9979E7983CF7}" dt="2021-05-23T08:44:44.455" v="4417" actId="47"/>
        <pc:sldMkLst>
          <pc:docMk/>
          <pc:sldMk cId="0" sldId="273"/>
        </pc:sldMkLst>
      </pc:sldChg>
      <pc:sldChg chg="del">
        <pc:chgData name="Nhan" userId="f0dc6a2a2142ba64" providerId="LiveId" clId="{CB23897C-6D01-4706-902B-9979E7983CF7}" dt="2021-05-23T08:44:44.455" v="4417" actId="47"/>
        <pc:sldMkLst>
          <pc:docMk/>
          <pc:sldMk cId="0" sldId="274"/>
        </pc:sldMkLst>
      </pc:sldChg>
      <pc:sldChg chg="del">
        <pc:chgData name="Nhan" userId="f0dc6a2a2142ba64" providerId="LiveId" clId="{CB23897C-6D01-4706-902B-9979E7983CF7}" dt="2021-05-23T08:44:44.455" v="4417" actId="47"/>
        <pc:sldMkLst>
          <pc:docMk/>
          <pc:sldMk cId="0" sldId="275"/>
        </pc:sldMkLst>
      </pc:sldChg>
      <pc:sldChg chg="modTransition">
        <pc:chgData name="Nhan" userId="f0dc6a2a2142ba64" providerId="LiveId" clId="{CB23897C-6D01-4706-902B-9979E7983CF7}" dt="2021-05-23T08:46:39.781" v="4563"/>
        <pc:sldMkLst>
          <pc:docMk/>
          <pc:sldMk cId="0" sldId="276"/>
        </pc:sldMkLst>
      </pc:sldChg>
      <pc:sldChg chg="modSp mod modTransition">
        <pc:chgData name="Nhan" userId="f0dc6a2a2142ba64" providerId="LiveId" clId="{CB23897C-6D01-4706-902B-9979E7983CF7}" dt="2021-05-23T08:46:39.781" v="4563"/>
        <pc:sldMkLst>
          <pc:docMk/>
          <pc:sldMk cId="0" sldId="277"/>
        </pc:sldMkLst>
        <pc:spChg chg="mod">
          <ac:chgData name="Nhan" userId="f0dc6a2a2142ba64" providerId="LiveId" clId="{CB23897C-6D01-4706-902B-9979E7983CF7}" dt="2021-05-23T08:45:40.277" v="4463" actId="20577"/>
          <ac:spMkLst>
            <pc:docMk/>
            <pc:sldMk cId="0" sldId="277"/>
            <ac:spMk id="124" creationId="{00000000-0000-0000-0000-000000000000}"/>
          </ac:spMkLst>
        </pc:spChg>
      </pc:sldChg>
      <pc:sldChg chg="modSp mod modTransition modClrScheme chgLayout">
        <pc:chgData name="Nhan" userId="f0dc6a2a2142ba64" providerId="LiveId" clId="{CB23897C-6D01-4706-902B-9979E7983CF7}" dt="2021-05-25T06:12:05.463" v="4823" actId="700"/>
        <pc:sldMkLst>
          <pc:docMk/>
          <pc:sldMk cId="0" sldId="278"/>
        </pc:sldMkLst>
        <pc:spChg chg="mod ord">
          <ac:chgData name="Nhan" userId="f0dc6a2a2142ba64" providerId="LiveId" clId="{CB23897C-6D01-4706-902B-9979E7983CF7}" dt="2021-05-25T06:12:05.463" v="4823" actId="700"/>
          <ac:spMkLst>
            <pc:docMk/>
            <pc:sldMk cId="0" sldId="278"/>
            <ac:spMk id="129" creationId="{00000000-0000-0000-0000-000000000000}"/>
          </ac:spMkLst>
        </pc:spChg>
      </pc:sldChg>
      <pc:sldChg chg="modTransition modAnim">
        <pc:chgData name="Nhan" userId="f0dc6a2a2142ba64" providerId="LiveId" clId="{CB23897C-6D01-4706-902B-9979E7983CF7}" dt="2021-05-23T09:23:56.749" v="4641"/>
        <pc:sldMkLst>
          <pc:docMk/>
          <pc:sldMk cId="0" sldId="279"/>
        </pc:sldMkLst>
      </pc:sldChg>
      <pc:sldChg chg="modTransition modAnim">
        <pc:chgData name="Nhan" userId="f0dc6a2a2142ba64" providerId="LiveId" clId="{CB23897C-6D01-4706-902B-9979E7983CF7}" dt="2021-05-23T09:20:53.607" v="4604"/>
        <pc:sldMkLst>
          <pc:docMk/>
          <pc:sldMk cId="3706828600" sldId="280"/>
        </pc:sldMkLst>
      </pc:sldChg>
      <pc:sldChg chg="addSp modSp modTransition modAnim">
        <pc:chgData name="Nhan" userId="f0dc6a2a2142ba64" providerId="LiveId" clId="{CB23897C-6D01-4706-902B-9979E7983CF7}" dt="2021-05-23T09:26:16.694" v="4643"/>
        <pc:sldMkLst>
          <pc:docMk/>
          <pc:sldMk cId="2900537597" sldId="281"/>
        </pc:sldMkLst>
        <pc:spChg chg="mod">
          <ac:chgData name="Nhan" userId="f0dc6a2a2142ba64" providerId="LiveId" clId="{CB23897C-6D01-4706-902B-9979E7983CF7}" dt="2021-05-23T09:21:20.893" v="4605" actId="164"/>
          <ac:spMkLst>
            <pc:docMk/>
            <pc:sldMk cId="2900537597" sldId="281"/>
            <ac:spMk id="11" creationId="{84D03A3D-8461-41E2-AE80-5062131CA84F}"/>
          </ac:spMkLst>
        </pc:spChg>
        <pc:spChg chg="mod">
          <ac:chgData name="Nhan" userId="f0dc6a2a2142ba64" providerId="LiveId" clId="{CB23897C-6D01-4706-902B-9979E7983CF7}" dt="2021-05-23T09:21:28" v="4608" actId="164"/>
          <ac:spMkLst>
            <pc:docMk/>
            <pc:sldMk cId="2900537597" sldId="281"/>
            <ac:spMk id="12" creationId="{895D972D-F26D-4657-B313-9DE6EA36EC2B}"/>
          </ac:spMkLst>
        </pc:spChg>
        <pc:spChg chg="mod">
          <ac:chgData name="Nhan" userId="f0dc6a2a2142ba64" providerId="LiveId" clId="{CB23897C-6D01-4706-902B-9979E7983CF7}" dt="2021-05-23T09:22:02.871" v="4618" actId="164"/>
          <ac:spMkLst>
            <pc:docMk/>
            <pc:sldMk cId="2900537597" sldId="281"/>
            <ac:spMk id="13" creationId="{1ECBF58B-B24E-4CB2-95B4-11B32C3F81BE}"/>
          </ac:spMkLst>
        </pc:spChg>
        <pc:spChg chg="mod">
          <ac:chgData name="Nhan" userId="f0dc6a2a2142ba64" providerId="LiveId" clId="{CB23897C-6D01-4706-902B-9979E7983CF7}" dt="2021-05-23T09:21:20.893" v="4605" actId="164"/>
          <ac:spMkLst>
            <pc:docMk/>
            <pc:sldMk cId="2900537597" sldId="281"/>
            <ac:spMk id="17" creationId="{3D5AAA6E-7689-4D5C-8385-9F5444D84111}"/>
          </ac:spMkLst>
        </pc:spChg>
        <pc:spChg chg="mod">
          <ac:chgData name="Nhan" userId="f0dc6a2a2142ba64" providerId="LiveId" clId="{CB23897C-6D01-4706-902B-9979E7983CF7}" dt="2021-05-23T09:21:28" v="4608" actId="164"/>
          <ac:spMkLst>
            <pc:docMk/>
            <pc:sldMk cId="2900537597" sldId="281"/>
            <ac:spMk id="18" creationId="{62CE6F86-A0AA-42DA-AE6D-15FBFB76D53F}"/>
          </ac:spMkLst>
        </pc:spChg>
        <pc:spChg chg="mod">
          <ac:chgData name="Nhan" userId="f0dc6a2a2142ba64" providerId="LiveId" clId="{CB23897C-6D01-4706-902B-9979E7983CF7}" dt="2021-05-23T09:22:02.871" v="4618" actId="164"/>
          <ac:spMkLst>
            <pc:docMk/>
            <pc:sldMk cId="2900537597" sldId="281"/>
            <ac:spMk id="19" creationId="{F1FF0D9A-A8AB-4103-B9CC-82DAF5C48996}"/>
          </ac:spMkLst>
        </pc:spChg>
        <pc:spChg chg="mod">
          <ac:chgData name="Nhan" userId="f0dc6a2a2142ba64" providerId="LiveId" clId="{CB23897C-6D01-4706-902B-9979E7983CF7}" dt="2021-05-23T09:23:01.599" v="4628" actId="164"/>
          <ac:spMkLst>
            <pc:docMk/>
            <pc:sldMk cId="2900537597" sldId="281"/>
            <ac:spMk id="42" creationId="{24BD2CD8-B468-4390-8141-0ECC4381C8F5}"/>
          </ac:spMkLst>
        </pc:spChg>
        <pc:spChg chg="mod">
          <ac:chgData name="Nhan" userId="f0dc6a2a2142ba64" providerId="LiveId" clId="{CB23897C-6D01-4706-902B-9979E7983CF7}" dt="2021-05-23T09:23:12.490" v="4633" actId="164"/>
          <ac:spMkLst>
            <pc:docMk/>
            <pc:sldMk cId="2900537597" sldId="281"/>
            <ac:spMk id="43" creationId="{4E61C920-1FCC-4FA5-A606-D69F66925492}"/>
          </ac:spMkLst>
        </pc:spChg>
        <pc:spChg chg="mod">
          <ac:chgData name="Nhan" userId="f0dc6a2a2142ba64" providerId="LiveId" clId="{CB23897C-6D01-4706-902B-9979E7983CF7}" dt="2021-05-23T09:23:19.125" v="4636" actId="164"/>
          <ac:spMkLst>
            <pc:docMk/>
            <pc:sldMk cId="2900537597" sldId="281"/>
            <ac:spMk id="44" creationId="{2373EFE0-2272-46CB-B133-40C27DE94387}"/>
          </ac:spMkLst>
        </pc:spChg>
        <pc:grpChg chg="add mod">
          <ac:chgData name="Nhan" userId="f0dc6a2a2142ba64" providerId="LiveId" clId="{CB23897C-6D01-4706-902B-9979E7983CF7}" dt="2021-05-23T09:21:20.893" v="4605" actId="164"/>
          <ac:grpSpMkLst>
            <pc:docMk/>
            <pc:sldMk cId="2900537597" sldId="281"/>
            <ac:grpSpMk id="2" creationId="{14BDD9CD-0904-49D3-91C6-4940561C7AC0}"/>
          </ac:grpSpMkLst>
        </pc:grpChg>
        <pc:grpChg chg="add mod">
          <ac:chgData name="Nhan" userId="f0dc6a2a2142ba64" providerId="LiveId" clId="{CB23897C-6D01-4706-902B-9979E7983CF7}" dt="2021-05-23T09:21:28" v="4608" actId="164"/>
          <ac:grpSpMkLst>
            <pc:docMk/>
            <pc:sldMk cId="2900537597" sldId="281"/>
            <ac:grpSpMk id="3" creationId="{B5885D38-7997-4150-A115-63D32F2233A6}"/>
          </ac:grpSpMkLst>
        </pc:grpChg>
        <pc:grpChg chg="add mod">
          <ac:chgData name="Nhan" userId="f0dc6a2a2142ba64" providerId="LiveId" clId="{CB23897C-6D01-4706-902B-9979E7983CF7}" dt="2021-05-23T09:22:02.871" v="4618" actId="164"/>
          <ac:grpSpMkLst>
            <pc:docMk/>
            <pc:sldMk cId="2900537597" sldId="281"/>
            <ac:grpSpMk id="4" creationId="{057F9715-4697-4EE4-875B-C9A83A723DDD}"/>
          </ac:grpSpMkLst>
        </pc:grpChg>
        <pc:grpChg chg="add mod">
          <ac:chgData name="Nhan" userId="f0dc6a2a2142ba64" providerId="LiveId" clId="{CB23897C-6D01-4706-902B-9979E7983CF7}" dt="2021-05-23T09:23:01.599" v="4628" actId="164"/>
          <ac:grpSpMkLst>
            <pc:docMk/>
            <pc:sldMk cId="2900537597" sldId="281"/>
            <ac:grpSpMk id="5" creationId="{B7A135D3-7E94-45AB-A012-59A7C1561549}"/>
          </ac:grpSpMkLst>
        </pc:grpChg>
        <pc:grpChg chg="add mod">
          <ac:chgData name="Nhan" userId="f0dc6a2a2142ba64" providerId="LiveId" clId="{CB23897C-6D01-4706-902B-9979E7983CF7}" dt="2021-05-23T09:23:12.490" v="4633" actId="164"/>
          <ac:grpSpMkLst>
            <pc:docMk/>
            <pc:sldMk cId="2900537597" sldId="281"/>
            <ac:grpSpMk id="6" creationId="{0F036C22-D4DD-421F-B4D5-91B13A79C6C8}"/>
          </ac:grpSpMkLst>
        </pc:grpChg>
        <pc:grpChg chg="add mod">
          <ac:chgData name="Nhan" userId="f0dc6a2a2142ba64" providerId="LiveId" clId="{CB23897C-6D01-4706-902B-9979E7983CF7}" dt="2021-05-23T09:23:19.125" v="4636" actId="164"/>
          <ac:grpSpMkLst>
            <pc:docMk/>
            <pc:sldMk cId="2900537597" sldId="281"/>
            <ac:grpSpMk id="7" creationId="{85F9D9D9-1839-4842-8A63-4D9BA511C878}"/>
          </ac:grpSpMkLst>
        </pc:grpChg>
        <pc:picChg chg="mod">
          <ac:chgData name="Nhan" userId="f0dc6a2a2142ba64" providerId="LiveId" clId="{CB23897C-6D01-4706-902B-9979E7983CF7}" dt="2021-05-23T09:21:20.893" v="4605" actId="164"/>
          <ac:picMkLst>
            <pc:docMk/>
            <pc:sldMk cId="2900537597" sldId="281"/>
            <ac:picMk id="14" creationId="{0BD7D8A9-75A8-4F73-8539-7AE00B59F0BC}"/>
          </ac:picMkLst>
        </pc:picChg>
        <pc:picChg chg="mod">
          <ac:chgData name="Nhan" userId="f0dc6a2a2142ba64" providerId="LiveId" clId="{CB23897C-6D01-4706-902B-9979E7983CF7}" dt="2021-05-23T09:21:28" v="4608" actId="164"/>
          <ac:picMkLst>
            <pc:docMk/>
            <pc:sldMk cId="2900537597" sldId="281"/>
            <ac:picMk id="15" creationId="{DB9F4E7D-AF04-49CB-BC8E-872A75850622}"/>
          </ac:picMkLst>
        </pc:picChg>
        <pc:picChg chg="mod">
          <ac:chgData name="Nhan" userId="f0dc6a2a2142ba64" providerId="LiveId" clId="{CB23897C-6D01-4706-902B-9979E7983CF7}" dt="2021-05-23T09:22:02.871" v="4618" actId="164"/>
          <ac:picMkLst>
            <pc:docMk/>
            <pc:sldMk cId="2900537597" sldId="281"/>
            <ac:picMk id="16" creationId="{C8005784-A985-415D-9A3D-06AA1940EF9A}"/>
          </ac:picMkLst>
        </pc:picChg>
        <pc:picChg chg="mod">
          <ac:chgData name="Nhan" userId="f0dc6a2a2142ba64" providerId="LiveId" clId="{CB23897C-6D01-4706-902B-9979E7983CF7}" dt="2021-05-23T09:23:19.125" v="4636" actId="164"/>
          <ac:picMkLst>
            <pc:docMk/>
            <pc:sldMk cId="2900537597" sldId="281"/>
            <ac:picMk id="38" creationId="{E9820945-978E-4988-BF4E-49D1CDA5988D}"/>
          </ac:picMkLst>
        </pc:picChg>
        <pc:picChg chg="mod">
          <ac:chgData name="Nhan" userId="f0dc6a2a2142ba64" providerId="LiveId" clId="{CB23897C-6D01-4706-902B-9979E7983CF7}" dt="2021-05-23T09:23:01.599" v="4628" actId="164"/>
          <ac:picMkLst>
            <pc:docMk/>
            <pc:sldMk cId="2900537597" sldId="281"/>
            <ac:picMk id="39" creationId="{2D7FEEC5-5EEE-4942-A115-6314BF97B16F}"/>
          </ac:picMkLst>
        </pc:picChg>
        <pc:picChg chg="mod">
          <ac:chgData name="Nhan" userId="f0dc6a2a2142ba64" providerId="LiveId" clId="{CB23897C-6D01-4706-902B-9979E7983CF7}" dt="2021-05-23T09:23:12.490" v="4633" actId="164"/>
          <ac:picMkLst>
            <pc:docMk/>
            <pc:sldMk cId="2900537597" sldId="281"/>
            <ac:picMk id="40" creationId="{63A2F5F2-DBE8-476B-A968-F9015F2D7453}"/>
          </ac:picMkLst>
        </pc:picChg>
      </pc:sldChg>
      <pc:sldChg chg="addSp modSp mod modTransition modAnim">
        <pc:chgData name="Nhan" userId="f0dc6a2a2142ba64" providerId="LiveId" clId="{CB23897C-6D01-4706-902B-9979E7983CF7}" dt="2021-05-23T09:27:25.242" v="4649"/>
        <pc:sldMkLst>
          <pc:docMk/>
          <pc:sldMk cId="2982418887" sldId="282"/>
        </pc:sldMkLst>
        <pc:spChg chg="mod">
          <ac:chgData name="Nhan" userId="f0dc6a2a2142ba64" providerId="LiveId" clId="{CB23897C-6D01-4706-902B-9979E7983CF7}" dt="2021-05-23T05:13:49.291" v="782" actId="208"/>
          <ac:spMkLst>
            <pc:docMk/>
            <pc:sldMk cId="2982418887" sldId="282"/>
            <ac:spMk id="8" creationId="{27271EB8-301C-4FF9-A1E6-300B1781CC2F}"/>
          </ac:spMkLst>
        </pc:spChg>
        <pc:spChg chg="mod">
          <ac:chgData name="Nhan" userId="f0dc6a2a2142ba64" providerId="LiveId" clId="{CB23897C-6D01-4706-902B-9979E7983CF7}" dt="2021-05-23T05:13:44.977" v="781" actId="208"/>
          <ac:spMkLst>
            <pc:docMk/>
            <pc:sldMk cId="2982418887" sldId="282"/>
            <ac:spMk id="11" creationId="{FD00AD1A-83E2-4A05-AE27-5079485D5D06}"/>
          </ac:spMkLst>
        </pc:spChg>
        <pc:spChg chg="mod">
          <ac:chgData name="Nhan" userId="f0dc6a2a2142ba64" providerId="LiveId" clId="{CB23897C-6D01-4706-902B-9979E7983CF7}" dt="2021-05-23T05:13:05.062" v="774" actId="208"/>
          <ac:spMkLst>
            <pc:docMk/>
            <pc:sldMk cId="2982418887" sldId="282"/>
            <ac:spMk id="12" creationId="{DF6E2E23-2247-4760-9178-0C4BC9C00223}"/>
          </ac:spMkLst>
        </pc:spChg>
        <pc:spChg chg="mod">
          <ac:chgData name="Nhan" userId="f0dc6a2a2142ba64" providerId="LiveId" clId="{CB23897C-6D01-4706-902B-9979E7983CF7}" dt="2021-05-23T09:27:10.997" v="4644" actId="164"/>
          <ac:spMkLst>
            <pc:docMk/>
            <pc:sldMk cId="2982418887" sldId="282"/>
            <ac:spMk id="18" creationId="{910AFE33-1484-4438-A76D-F18D69182120}"/>
          </ac:spMkLst>
        </pc:spChg>
        <pc:spChg chg="mod">
          <ac:chgData name="Nhan" userId="f0dc6a2a2142ba64" providerId="LiveId" clId="{CB23897C-6D01-4706-902B-9979E7983CF7}" dt="2021-05-23T09:27:12.418" v="4645" actId="164"/>
          <ac:spMkLst>
            <pc:docMk/>
            <pc:sldMk cId="2982418887" sldId="282"/>
            <ac:spMk id="19" creationId="{F51019F6-939C-43DD-BE87-14C8F53FF64F}"/>
          </ac:spMkLst>
        </pc:spChg>
        <pc:spChg chg="mod">
          <ac:chgData name="Nhan" userId="f0dc6a2a2142ba64" providerId="LiveId" clId="{CB23897C-6D01-4706-902B-9979E7983CF7}" dt="2021-05-23T09:27:14.605" v="4646" actId="164"/>
          <ac:spMkLst>
            <pc:docMk/>
            <pc:sldMk cId="2982418887" sldId="282"/>
            <ac:spMk id="20" creationId="{FC580F6E-5915-4C3C-92C0-D7E0B4288BCA}"/>
          </ac:spMkLst>
        </pc:spChg>
        <pc:grpChg chg="add mod">
          <ac:chgData name="Nhan" userId="f0dc6a2a2142ba64" providerId="LiveId" clId="{CB23897C-6D01-4706-902B-9979E7983CF7}" dt="2021-05-23T09:27:10.997" v="4644" actId="164"/>
          <ac:grpSpMkLst>
            <pc:docMk/>
            <pc:sldMk cId="2982418887" sldId="282"/>
            <ac:grpSpMk id="2" creationId="{F1A80282-272E-42ED-AC9E-BC721D4DA2A9}"/>
          </ac:grpSpMkLst>
        </pc:grpChg>
        <pc:grpChg chg="add mod">
          <ac:chgData name="Nhan" userId="f0dc6a2a2142ba64" providerId="LiveId" clId="{CB23897C-6D01-4706-902B-9979E7983CF7}" dt="2021-05-23T09:27:12.418" v="4645" actId="164"/>
          <ac:grpSpMkLst>
            <pc:docMk/>
            <pc:sldMk cId="2982418887" sldId="282"/>
            <ac:grpSpMk id="3" creationId="{C2D4E79B-76D1-4FDC-B011-017B7549EAA9}"/>
          </ac:grpSpMkLst>
        </pc:grpChg>
        <pc:grpChg chg="add mod">
          <ac:chgData name="Nhan" userId="f0dc6a2a2142ba64" providerId="LiveId" clId="{CB23897C-6D01-4706-902B-9979E7983CF7}" dt="2021-05-23T09:27:14.605" v="4646" actId="164"/>
          <ac:grpSpMkLst>
            <pc:docMk/>
            <pc:sldMk cId="2982418887" sldId="282"/>
            <ac:grpSpMk id="4" creationId="{3ABE40B0-9C46-48E2-A90C-35208816042E}"/>
          </ac:grpSpMkLst>
        </pc:grpChg>
        <pc:grpChg chg="mod">
          <ac:chgData name="Nhan" userId="f0dc6a2a2142ba64" providerId="LiveId" clId="{CB23897C-6D01-4706-902B-9979E7983CF7}" dt="2021-05-23T09:27:10.997" v="4644" actId="164"/>
          <ac:grpSpMkLst>
            <pc:docMk/>
            <pc:sldMk cId="2982418887" sldId="282"/>
            <ac:grpSpMk id="9" creationId="{FCCDFEFB-99DB-4DC4-B097-1B0B6CC7CE45}"/>
          </ac:grpSpMkLst>
        </pc:grpChg>
        <pc:grpChg chg="mod">
          <ac:chgData name="Nhan" userId="f0dc6a2a2142ba64" providerId="LiveId" clId="{CB23897C-6D01-4706-902B-9979E7983CF7}" dt="2021-05-23T09:27:12.418" v="4645" actId="164"/>
          <ac:grpSpMkLst>
            <pc:docMk/>
            <pc:sldMk cId="2982418887" sldId="282"/>
            <ac:grpSpMk id="15" creationId="{B9150CA3-CF39-4F6C-BB85-D8ECD34A906A}"/>
          </ac:grpSpMkLst>
        </pc:grpChg>
        <pc:grpChg chg="mod">
          <ac:chgData name="Nhan" userId="f0dc6a2a2142ba64" providerId="LiveId" clId="{CB23897C-6D01-4706-902B-9979E7983CF7}" dt="2021-05-23T09:27:14.605" v="4646" actId="164"/>
          <ac:grpSpMkLst>
            <pc:docMk/>
            <pc:sldMk cId="2982418887" sldId="282"/>
            <ac:grpSpMk id="16" creationId="{F14E34D3-3F52-4A1E-9565-B7CF21E74B12}"/>
          </ac:grpSpMkLst>
        </pc:grpChg>
        <pc:picChg chg="mod">
          <ac:chgData name="Nhan" userId="f0dc6a2a2142ba64" providerId="LiveId" clId="{CB23897C-6D01-4706-902B-9979E7983CF7}" dt="2021-05-23T05:13:33.996" v="780" actId="208"/>
          <ac:picMkLst>
            <pc:docMk/>
            <pc:sldMk cId="2982418887" sldId="282"/>
            <ac:picMk id="13" creationId="{64A3C6BA-80D6-4952-BBDD-9797BE7BECDA}"/>
          </ac:picMkLst>
        </pc:picChg>
      </pc:sldChg>
      <pc:sldChg chg="addSp modSp modTransition modAnim">
        <pc:chgData name="Nhan" userId="f0dc6a2a2142ba64" providerId="LiveId" clId="{CB23897C-6D01-4706-902B-9979E7983CF7}" dt="2021-05-23T09:27:58.727" v="4660"/>
        <pc:sldMkLst>
          <pc:docMk/>
          <pc:sldMk cId="1488528990" sldId="283"/>
        </pc:sldMkLst>
        <pc:spChg chg="mod">
          <ac:chgData name="Nhan" userId="f0dc6a2a2142ba64" providerId="LiveId" clId="{CB23897C-6D01-4706-902B-9979E7983CF7}" dt="2021-05-23T09:27:43.401" v="4653" actId="164"/>
          <ac:spMkLst>
            <pc:docMk/>
            <pc:sldMk cId="1488528990" sldId="283"/>
            <ac:spMk id="12" creationId="{BB677824-D833-4AB0-8DAA-D9295911F71E}"/>
          </ac:spMkLst>
        </pc:spChg>
        <pc:spChg chg="mod">
          <ac:chgData name="Nhan" userId="f0dc6a2a2142ba64" providerId="LiveId" clId="{CB23897C-6D01-4706-902B-9979E7983CF7}" dt="2021-05-23T09:27:44.981" v="4654" actId="164"/>
          <ac:spMkLst>
            <pc:docMk/>
            <pc:sldMk cId="1488528990" sldId="283"/>
            <ac:spMk id="13" creationId="{47140815-06BD-4E27-8BB7-5074DD8B63CD}"/>
          </ac:spMkLst>
        </pc:spChg>
        <pc:spChg chg="mod">
          <ac:chgData name="Nhan" userId="f0dc6a2a2142ba64" providerId="LiveId" clId="{CB23897C-6D01-4706-902B-9979E7983CF7}" dt="2021-05-23T09:27:46.718" v="4655" actId="164"/>
          <ac:spMkLst>
            <pc:docMk/>
            <pc:sldMk cId="1488528990" sldId="283"/>
            <ac:spMk id="14" creationId="{11160EF1-80DA-45BB-8D79-3B70A8EDE8C5}"/>
          </ac:spMkLst>
        </pc:spChg>
        <pc:spChg chg="mod">
          <ac:chgData name="Nhan" userId="f0dc6a2a2142ba64" providerId="LiveId" clId="{CB23897C-6D01-4706-902B-9979E7983CF7}" dt="2021-05-23T09:27:48.264" v="4656" actId="164"/>
          <ac:spMkLst>
            <pc:docMk/>
            <pc:sldMk cId="1488528990" sldId="283"/>
            <ac:spMk id="15" creationId="{28F1CD4F-50B6-44AF-B3B0-6A10551C3423}"/>
          </ac:spMkLst>
        </pc:spChg>
        <pc:grpChg chg="add mod">
          <ac:chgData name="Nhan" userId="f0dc6a2a2142ba64" providerId="LiveId" clId="{CB23897C-6D01-4706-902B-9979E7983CF7}" dt="2021-05-23T09:27:43.401" v="4653" actId="164"/>
          <ac:grpSpMkLst>
            <pc:docMk/>
            <pc:sldMk cId="1488528990" sldId="283"/>
            <ac:grpSpMk id="2" creationId="{83F5897B-E412-47A8-84A9-C8E4C27EE6C2}"/>
          </ac:grpSpMkLst>
        </pc:grpChg>
        <pc:grpChg chg="add mod">
          <ac:chgData name="Nhan" userId="f0dc6a2a2142ba64" providerId="LiveId" clId="{CB23897C-6D01-4706-902B-9979E7983CF7}" dt="2021-05-23T09:27:44.981" v="4654" actId="164"/>
          <ac:grpSpMkLst>
            <pc:docMk/>
            <pc:sldMk cId="1488528990" sldId="283"/>
            <ac:grpSpMk id="4" creationId="{6846D006-583C-424F-9285-5ECC04FFD8CA}"/>
          </ac:grpSpMkLst>
        </pc:grpChg>
        <pc:grpChg chg="add mod">
          <ac:chgData name="Nhan" userId="f0dc6a2a2142ba64" providerId="LiveId" clId="{CB23897C-6D01-4706-902B-9979E7983CF7}" dt="2021-05-23T09:27:46.718" v="4655" actId="164"/>
          <ac:grpSpMkLst>
            <pc:docMk/>
            <pc:sldMk cId="1488528990" sldId="283"/>
            <ac:grpSpMk id="6" creationId="{C1B38AAC-800A-46E4-B86E-BFCAC3EDA82A}"/>
          </ac:grpSpMkLst>
        </pc:grpChg>
        <pc:grpChg chg="add mod">
          <ac:chgData name="Nhan" userId="f0dc6a2a2142ba64" providerId="LiveId" clId="{CB23897C-6D01-4706-902B-9979E7983CF7}" dt="2021-05-23T09:27:48.264" v="4656" actId="164"/>
          <ac:grpSpMkLst>
            <pc:docMk/>
            <pc:sldMk cId="1488528990" sldId="283"/>
            <ac:grpSpMk id="8" creationId="{0EBE815D-0CF3-45E9-98C6-B751717D210A}"/>
          </ac:grpSpMkLst>
        </pc:grpChg>
        <pc:picChg chg="mod">
          <ac:chgData name="Nhan" userId="f0dc6a2a2142ba64" providerId="LiveId" clId="{CB23897C-6D01-4706-902B-9979E7983CF7}" dt="2021-05-23T09:27:43.401" v="4653" actId="164"/>
          <ac:picMkLst>
            <pc:docMk/>
            <pc:sldMk cId="1488528990" sldId="283"/>
            <ac:picMk id="3" creationId="{079A6241-C280-492D-A2B0-88D317C0D5C6}"/>
          </ac:picMkLst>
        </pc:picChg>
        <pc:picChg chg="mod">
          <ac:chgData name="Nhan" userId="f0dc6a2a2142ba64" providerId="LiveId" clId="{CB23897C-6D01-4706-902B-9979E7983CF7}" dt="2021-05-23T09:27:44.981" v="4654" actId="164"/>
          <ac:picMkLst>
            <pc:docMk/>
            <pc:sldMk cId="1488528990" sldId="283"/>
            <ac:picMk id="5" creationId="{792BB707-0131-4C25-944F-1DBAD65AF678}"/>
          </ac:picMkLst>
        </pc:picChg>
        <pc:picChg chg="mod">
          <ac:chgData name="Nhan" userId="f0dc6a2a2142ba64" providerId="LiveId" clId="{CB23897C-6D01-4706-902B-9979E7983CF7}" dt="2021-05-23T09:27:46.718" v="4655" actId="164"/>
          <ac:picMkLst>
            <pc:docMk/>
            <pc:sldMk cId="1488528990" sldId="283"/>
            <ac:picMk id="7" creationId="{95FE4B95-FFBD-43EF-A0E0-5B79F8FA5529}"/>
          </ac:picMkLst>
        </pc:picChg>
        <pc:picChg chg="mod">
          <ac:chgData name="Nhan" userId="f0dc6a2a2142ba64" providerId="LiveId" clId="{CB23897C-6D01-4706-902B-9979E7983CF7}" dt="2021-05-23T09:27:48.264" v="4656" actId="164"/>
          <ac:picMkLst>
            <pc:docMk/>
            <pc:sldMk cId="1488528990" sldId="283"/>
            <ac:picMk id="9" creationId="{B75F3ED7-005D-4479-9D0D-990F6236F2BD}"/>
          </ac:picMkLst>
        </pc:picChg>
      </pc:sldChg>
      <pc:sldChg chg="modTransition modAnim">
        <pc:chgData name="Nhan" userId="f0dc6a2a2142ba64" providerId="LiveId" clId="{CB23897C-6D01-4706-902B-9979E7983CF7}" dt="2021-05-23T09:28:27.332" v="4661"/>
        <pc:sldMkLst>
          <pc:docMk/>
          <pc:sldMk cId="3380534027" sldId="284"/>
        </pc:sldMkLst>
      </pc:sldChg>
      <pc:sldChg chg="modTransition modAnim">
        <pc:chgData name="Nhan" userId="f0dc6a2a2142ba64" providerId="LiveId" clId="{CB23897C-6D01-4706-902B-9979E7983CF7}" dt="2021-05-23T09:29:26.592" v="4668"/>
        <pc:sldMkLst>
          <pc:docMk/>
          <pc:sldMk cId="2077538786" sldId="285"/>
        </pc:sldMkLst>
      </pc:sldChg>
      <pc:sldChg chg="addSp modSp modTransition modAnim">
        <pc:chgData name="Nhan" userId="f0dc6a2a2142ba64" providerId="LiveId" clId="{CB23897C-6D01-4706-902B-9979E7983CF7}" dt="2021-05-23T09:33:31.747" v="4702"/>
        <pc:sldMkLst>
          <pc:docMk/>
          <pc:sldMk cId="3903317395" sldId="286"/>
        </pc:sldMkLst>
        <pc:spChg chg="mod">
          <ac:chgData name="Nhan" userId="f0dc6a2a2142ba64" providerId="LiveId" clId="{CB23897C-6D01-4706-902B-9979E7983CF7}" dt="2021-05-23T09:30:53.761" v="4673" actId="164"/>
          <ac:spMkLst>
            <pc:docMk/>
            <pc:sldMk cId="3903317395" sldId="286"/>
            <ac:spMk id="23" creationId="{7DC24C1B-CFC8-4466-A040-17C808B6815C}"/>
          </ac:spMkLst>
        </pc:spChg>
        <pc:grpChg chg="add mod">
          <ac:chgData name="Nhan" userId="f0dc6a2a2142ba64" providerId="LiveId" clId="{CB23897C-6D01-4706-902B-9979E7983CF7}" dt="2021-05-23T09:30:53.761" v="4673" actId="164"/>
          <ac:grpSpMkLst>
            <pc:docMk/>
            <pc:sldMk cId="3903317395" sldId="286"/>
            <ac:grpSpMk id="2" creationId="{BE10B8C1-CA5F-45F0-A5A8-CC13ABDB2A55}"/>
          </ac:grpSpMkLst>
        </pc:grpChg>
        <pc:cxnChg chg="mod">
          <ac:chgData name="Nhan" userId="f0dc6a2a2142ba64" providerId="LiveId" clId="{CB23897C-6D01-4706-902B-9979E7983CF7}" dt="2021-05-23T09:30:53.761" v="4673" actId="164"/>
          <ac:cxnSpMkLst>
            <pc:docMk/>
            <pc:sldMk cId="3903317395" sldId="286"/>
            <ac:cxnSpMk id="24" creationId="{187716D0-EBB6-44C7-A4E4-A476D440C459}"/>
          </ac:cxnSpMkLst>
        </pc:cxnChg>
        <pc:cxnChg chg="mod">
          <ac:chgData name="Nhan" userId="f0dc6a2a2142ba64" providerId="LiveId" clId="{CB23897C-6D01-4706-902B-9979E7983CF7}" dt="2021-05-23T09:30:53.761" v="4673" actId="164"/>
          <ac:cxnSpMkLst>
            <pc:docMk/>
            <pc:sldMk cId="3903317395" sldId="286"/>
            <ac:cxnSpMk id="28" creationId="{EFC9BC07-93C6-41A4-AAE3-2A73589CC158}"/>
          </ac:cxnSpMkLst>
        </pc:cxnChg>
        <pc:cxnChg chg="mod">
          <ac:chgData name="Nhan" userId="f0dc6a2a2142ba64" providerId="LiveId" clId="{CB23897C-6D01-4706-902B-9979E7983CF7}" dt="2021-05-23T09:30:53.761" v="4673" actId="164"/>
          <ac:cxnSpMkLst>
            <pc:docMk/>
            <pc:sldMk cId="3903317395" sldId="286"/>
            <ac:cxnSpMk id="35" creationId="{576E46A7-18E7-45BC-A32F-7DAAEEF52690}"/>
          </ac:cxnSpMkLst>
        </pc:cxnChg>
      </pc:sldChg>
      <pc:sldChg chg="addSp delSp modSp mod modTransition modAnim">
        <pc:chgData name="Nhan" userId="f0dc6a2a2142ba64" providerId="LiveId" clId="{CB23897C-6D01-4706-902B-9979E7983CF7}" dt="2021-05-23T09:36:45.649" v="4750"/>
        <pc:sldMkLst>
          <pc:docMk/>
          <pc:sldMk cId="1120876881" sldId="287"/>
        </pc:sldMkLst>
        <pc:spChg chg="mod topLvl">
          <ac:chgData name="Nhan" userId="f0dc6a2a2142ba64" providerId="LiveId" clId="{CB23897C-6D01-4706-902B-9979E7983CF7}" dt="2021-05-23T09:34:36.686" v="4708" actId="164"/>
          <ac:spMkLst>
            <pc:docMk/>
            <pc:sldMk cId="1120876881" sldId="287"/>
            <ac:spMk id="21" creationId="{E80EC936-1FDD-44AC-BABA-BB388AE40FF2}"/>
          </ac:spMkLst>
        </pc:spChg>
        <pc:spChg chg="mod topLvl">
          <ac:chgData name="Nhan" userId="f0dc6a2a2142ba64" providerId="LiveId" clId="{CB23897C-6D01-4706-902B-9979E7983CF7}" dt="2021-05-23T09:34:38.954" v="4709" actId="164"/>
          <ac:spMkLst>
            <pc:docMk/>
            <pc:sldMk cId="1120876881" sldId="287"/>
            <ac:spMk id="22" creationId="{1AA17821-7775-4690-AE1E-432FB7358393}"/>
          </ac:spMkLst>
        </pc:spChg>
        <pc:spChg chg="mod">
          <ac:chgData name="Nhan" userId="f0dc6a2a2142ba64" providerId="LiveId" clId="{CB23897C-6D01-4706-902B-9979E7983CF7}" dt="2021-05-23T09:34:42.856" v="4711" actId="164"/>
          <ac:spMkLst>
            <pc:docMk/>
            <pc:sldMk cId="1120876881" sldId="287"/>
            <ac:spMk id="23" creationId="{58DF3112-B04C-4748-B28A-E830DC7D4A8E}"/>
          </ac:spMkLst>
        </pc:spChg>
        <pc:spChg chg="mod">
          <ac:chgData name="Nhan" userId="f0dc6a2a2142ba64" providerId="LiveId" clId="{CB23897C-6D01-4706-902B-9979E7983CF7}" dt="2021-05-23T09:34:46.246" v="4713" actId="164"/>
          <ac:spMkLst>
            <pc:docMk/>
            <pc:sldMk cId="1120876881" sldId="287"/>
            <ac:spMk id="24" creationId="{F5976FF0-35D7-4D89-9A45-D359C1046705}"/>
          </ac:spMkLst>
        </pc:spChg>
        <pc:spChg chg="mod">
          <ac:chgData name="Nhan" userId="f0dc6a2a2142ba64" providerId="LiveId" clId="{CB23897C-6D01-4706-902B-9979E7983CF7}" dt="2021-05-23T09:34:57.917" v="4716" actId="164"/>
          <ac:spMkLst>
            <pc:docMk/>
            <pc:sldMk cId="1120876881" sldId="287"/>
            <ac:spMk id="25" creationId="{FDBEB768-F60A-4EB0-BBD7-45D3CAC6EF74}"/>
          </ac:spMkLst>
        </pc:spChg>
        <pc:spChg chg="mod">
          <ac:chgData name="Nhan" userId="f0dc6a2a2142ba64" providerId="LiveId" clId="{CB23897C-6D01-4706-902B-9979E7983CF7}" dt="2021-05-23T09:35:16.791" v="4720" actId="164"/>
          <ac:spMkLst>
            <pc:docMk/>
            <pc:sldMk cId="1120876881" sldId="287"/>
            <ac:spMk id="26" creationId="{AC90EE34-3C20-4506-BC58-404C0571D881}"/>
          </ac:spMkLst>
        </pc:spChg>
        <pc:spChg chg="mod">
          <ac:chgData name="Nhan" userId="f0dc6a2a2142ba64" providerId="LiveId" clId="{CB23897C-6D01-4706-902B-9979E7983CF7}" dt="2021-05-23T09:35:24.917" v="4723" actId="164"/>
          <ac:spMkLst>
            <pc:docMk/>
            <pc:sldMk cId="1120876881" sldId="287"/>
            <ac:spMk id="27" creationId="{E6F074D9-7AE7-40E6-8CE2-0DC8B99DAAC1}"/>
          </ac:spMkLst>
        </pc:spChg>
        <pc:grpChg chg="add del mod">
          <ac:chgData name="Nhan" userId="f0dc6a2a2142ba64" providerId="LiveId" clId="{CB23897C-6D01-4706-902B-9979E7983CF7}" dt="2021-05-23T09:34:30.368" v="4706" actId="165"/>
          <ac:grpSpMkLst>
            <pc:docMk/>
            <pc:sldMk cId="1120876881" sldId="287"/>
            <ac:grpSpMk id="2" creationId="{5F707B58-218D-4299-B874-C56FAB1ECC09}"/>
          </ac:grpSpMkLst>
        </pc:grpChg>
        <pc:grpChg chg="add del mod">
          <ac:chgData name="Nhan" userId="f0dc6a2a2142ba64" providerId="LiveId" clId="{CB23897C-6D01-4706-902B-9979E7983CF7}" dt="2021-05-23T09:34:27.071" v="4705" actId="165"/>
          <ac:grpSpMkLst>
            <pc:docMk/>
            <pc:sldMk cId="1120876881" sldId="287"/>
            <ac:grpSpMk id="4" creationId="{B7AB5DC7-1F47-4584-AEB3-8879AF50570D}"/>
          </ac:grpSpMkLst>
        </pc:grpChg>
        <pc:grpChg chg="add mod">
          <ac:chgData name="Nhan" userId="f0dc6a2a2142ba64" providerId="LiveId" clId="{CB23897C-6D01-4706-902B-9979E7983CF7}" dt="2021-05-23T09:34:36.686" v="4708" actId="164"/>
          <ac:grpSpMkLst>
            <pc:docMk/>
            <pc:sldMk cId="1120876881" sldId="287"/>
            <ac:grpSpMk id="6" creationId="{B643926F-FBF1-4076-A448-4E4F8639E8FB}"/>
          </ac:grpSpMkLst>
        </pc:grpChg>
        <pc:grpChg chg="add mod">
          <ac:chgData name="Nhan" userId="f0dc6a2a2142ba64" providerId="LiveId" clId="{CB23897C-6D01-4706-902B-9979E7983CF7}" dt="2021-05-23T09:34:38.954" v="4709" actId="164"/>
          <ac:grpSpMkLst>
            <pc:docMk/>
            <pc:sldMk cId="1120876881" sldId="287"/>
            <ac:grpSpMk id="8" creationId="{8FADDDB0-678D-4B6C-BC2E-381DB357DE2D}"/>
          </ac:grpSpMkLst>
        </pc:grpChg>
        <pc:grpChg chg="add mod">
          <ac:chgData name="Nhan" userId="f0dc6a2a2142ba64" providerId="LiveId" clId="{CB23897C-6D01-4706-902B-9979E7983CF7}" dt="2021-05-23T09:34:42.856" v="4711" actId="164"/>
          <ac:grpSpMkLst>
            <pc:docMk/>
            <pc:sldMk cId="1120876881" sldId="287"/>
            <ac:grpSpMk id="9" creationId="{E6B54C96-FE74-45D0-A878-B4BC24E92E65}"/>
          </ac:grpSpMkLst>
        </pc:grpChg>
        <pc:grpChg chg="add mod">
          <ac:chgData name="Nhan" userId="f0dc6a2a2142ba64" providerId="LiveId" clId="{CB23897C-6D01-4706-902B-9979E7983CF7}" dt="2021-05-23T09:34:46.246" v="4713" actId="164"/>
          <ac:grpSpMkLst>
            <pc:docMk/>
            <pc:sldMk cId="1120876881" sldId="287"/>
            <ac:grpSpMk id="10" creationId="{FEB1F02E-F1C7-4EA3-AE9E-463AA08E50B9}"/>
          </ac:grpSpMkLst>
        </pc:grpChg>
        <pc:grpChg chg="add mod">
          <ac:chgData name="Nhan" userId="f0dc6a2a2142ba64" providerId="LiveId" clId="{CB23897C-6D01-4706-902B-9979E7983CF7}" dt="2021-05-23T09:34:57.917" v="4716" actId="164"/>
          <ac:grpSpMkLst>
            <pc:docMk/>
            <pc:sldMk cId="1120876881" sldId="287"/>
            <ac:grpSpMk id="11" creationId="{4AEBF063-AE92-45E9-AD2A-4D1C90D75D12}"/>
          </ac:grpSpMkLst>
        </pc:grpChg>
        <pc:grpChg chg="add mod">
          <ac:chgData name="Nhan" userId="f0dc6a2a2142ba64" providerId="LiveId" clId="{CB23897C-6D01-4706-902B-9979E7983CF7}" dt="2021-05-23T09:35:16.791" v="4720" actId="164"/>
          <ac:grpSpMkLst>
            <pc:docMk/>
            <pc:sldMk cId="1120876881" sldId="287"/>
            <ac:grpSpMk id="12" creationId="{66E422B3-3446-46BB-B8D7-176782644EC5}"/>
          </ac:grpSpMkLst>
        </pc:grpChg>
        <pc:grpChg chg="add mod">
          <ac:chgData name="Nhan" userId="f0dc6a2a2142ba64" providerId="LiveId" clId="{CB23897C-6D01-4706-902B-9979E7983CF7}" dt="2021-05-23T09:35:24.917" v="4723" actId="164"/>
          <ac:grpSpMkLst>
            <pc:docMk/>
            <pc:sldMk cId="1120876881" sldId="287"/>
            <ac:grpSpMk id="13" creationId="{A12FCF6D-CFED-46A3-BDBB-2432D85A0DEF}"/>
          </ac:grpSpMkLst>
        </pc:grpChg>
        <pc:picChg chg="mod topLvl">
          <ac:chgData name="Nhan" userId="f0dc6a2a2142ba64" providerId="LiveId" clId="{CB23897C-6D01-4706-902B-9979E7983CF7}" dt="2021-05-23T09:34:36.686" v="4708" actId="164"/>
          <ac:picMkLst>
            <pc:docMk/>
            <pc:sldMk cId="1120876881" sldId="287"/>
            <ac:picMk id="3" creationId="{58F4BDDE-59F9-40AB-B87F-B3A9CB4DB10F}"/>
          </ac:picMkLst>
        </pc:picChg>
        <pc:picChg chg="mod topLvl">
          <ac:chgData name="Nhan" userId="f0dc6a2a2142ba64" providerId="LiveId" clId="{CB23897C-6D01-4706-902B-9979E7983CF7}" dt="2021-05-23T09:34:38.954" v="4709" actId="164"/>
          <ac:picMkLst>
            <pc:docMk/>
            <pc:sldMk cId="1120876881" sldId="287"/>
            <ac:picMk id="5" creationId="{17906ADF-F42E-4357-956F-261D5DF7FC5F}"/>
          </ac:picMkLst>
        </pc:picChg>
        <pc:picChg chg="mod">
          <ac:chgData name="Nhan" userId="f0dc6a2a2142ba64" providerId="LiveId" clId="{CB23897C-6D01-4706-902B-9979E7983CF7}" dt="2021-05-23T09:34:42.856" v="4711" actId="164"/>
          <ac:picMkLst>
            <pc:docMk/>
            <pc:sldMk cId="1120876881" sldId="287"/>
            <ac:picMk id="7" creationId="{645D09A6-9C86-48FD-B7CD-5F582D6DD3F6}"/>
          </ac:picMkLst>
        </pc:picChg>
        <pc:picChg chg="mod">
          <ac:chgData name="Nhan" userId="f0dc6a2a2142ba64" providerId="LiveId" clId="{CB23897C-6D01-4706-902B-9979E7983CF7}" dt="2021-05-23T09:34:57.917" v="4716" actId="164"/>
          <ac:picMkLst>
            <pc:docMk/>
            <pc:sldMk cId="1120876881" sldId="287"/>
            <ac:picMk id="15" creationId="{67F92084-C41D-4E63-ADAE-A314C7C71367}"/>
          </ac:picMkLst>
        </pc:picChg>
        <pc:picChg chg="mod">
          <ac:chgData name="Nhan" userId="f0dc6a2a2142ba64" providerId="LiveId" clId="{CB23897C-6D01-4706-902B-9979E7983CF7}" dt="2021-05-23T09:35:16.791" v="4720" actId="164"/>
          <ac:picMkLst>
            <pc:docMk/>
            <pc:sldMk cId="1120876881" sldId="287"/>
            <ac:picMk id="17" creationId="{AEF8A61D-F00E-46F8-A960-BAB4CC598901}"/>
          </ac:picMkLst>
        </pc:picChg>
        <pc:picChg chg="mod">
          <ac:chgData name="Nhan" userId="f0dc6a2a2142ba64" providerId="LiveId" clId="{CB23897C-6D01-4706-902B-9979E7983CF7}" dt="2021-05-23T09:35:24.917" v="4723" actId="164"/>
          <ac:picMkLst>
            <pc:docMk/>
            <pc:sldMk cId="1120876881" sldId="287"/>
            <ac:picMk id="19" creationId="{3AA1B289-4170-495D-8D7C-4592AD1184F8}"/>
          </ac:picMkLst>
        </pc:picChg>
        <pc:picChg chg="mod">
          <ac:chgData name="Nhan" userId="f0dc6a2a2142ba64" providerId="LiveId" clId="{CB23897C-6D01-4706-902B-9979E7983CF7}" dt="2021-05-23T09:34:46.246" v="4713" actId="164"/>
          <ac:picMkLst>
            <pc:docMk/>
            <pc:sldMk cId="1120876881" sldId="287"/>
            <ac:picMk id="28" creationId="{5F3D41E5-C559-4A22-ACFD-459A08BA512D}"/>
          </ac:picMkLst>
        </pc:picChg>
        <pc:cxnChg chg="mod">
          <ac:chgData name="Nhan" userId="f0dc6a2a2142ba64" providerId="LiveId" clId="{CB23897C-6D01-4706-902B-9979E7983CF7}" dt="2021-05-23T09:34:51.221" v="4715" actId="1076"/>
          <ac:cxnSpMkLst>
            <pc:docMk/>
            <pc:sldMk cId="1120876881" sldId="287"/>
            <ac:cxnSpMk id="35" creationId="{EDC6E4DC-1AA0-4B5D-9D34-46752BB1A150}"/>
          </ac:cxnSpMkLst>
        </pc:cxnChg>
      </pc:sldChg>
      <pc:sldChg chg="modSp modTransition modAnim">
        <pc:chgData name="Nhan" userId="f0dc6a2a2142ba64" providerId="LiveId" clId="{CB23897C-6D01-4706-902B-9979E7983CF7}" dt="2021-05-23T08:46:39.781" v="4563"/>
        <pc:sldMkLst>
          <pc:docMk/>
          <pc:sldMk cId="1201898494" sldId="288"/>
        </pc:sldMkLst>
        <pc:spChg chg="mod">
          <ac:chgData name="Nhan" userId="f0dc6a2a2142ba64" providerId="LiveId" clId="{CB23897C-6D01-4706-902B-9979E7983CF7}" dt="2021-05-23T08:34:56.271" v="4248" actId="20577"/>
          <ac:spMkLst>
            <pc:docMk/>
            <pc:sldMk cId="1201898494" sldId="288"/>
            <ac:spMk id="134" creationId="{00000000-0000-0000-0000-000000000000}"/>
          </ac:spMkLst>
        </pc:spChg>
      </pc:sldChg>
      <pc:sldChg chg="del">
        <pc:chgData name="Nhan" userId="f0dc6a2a2142ba64" providerId="LiveId" clId="{CB23897C-6D01-4706-902B-9979E7983CF7}" dt="2021-05-23T08:44:44.455" v="4417" actId="47"/>
        <pc:sldMkLst>
          <pc:docMk/>
          <pc:sldMk cId="1062662151" sldId="289"/>
        </pc:sldMkLst>
      </pc:sldChg>
      <pc:sldChg chg="modSp mod modTransition modAnim modNotesTx">
        <pc:chgData name="Nhan" userId="f0dc6a2a2142ba64" providerId="LiveId" clId="{CB23897C-6D01-4706-902B-9979E7983CF7}" dt="2021-05-23T09:46:00.770" v="4813"/>
        <pc:sldMkLst>
          <pc:docMk/>
          <pc:sldMk cId="2184511940" sldId="290"/>
        </pc:sldMkLst>
        <pc:spChg chg="mod">
          <ac:chgData name="Nhan" userId="f0dc6a2a2142ba64" providerId="LiveId" clId="{CB23897C-6D01-4706-902B-9979E7983CF7}" dt="2021-05-23T08:36:49.579" v="4281" actId="1076"/>
          <ac:spMkLst>
            <pc:docMk/>
            <pc:sldMk cId="2184511940" sldId="290"/>
            <ac:spMk id="4" creationId="{A239BF32-06C4-428F-9F9C-2F11E86D7261}"/>
          </ac:spMkLst>
        </pc:spChg>
        <pc:spChg chg="mod">
          <ac:chgData name="Nhan" userId="f0dc6a2a2142ba64" providerId="LiveId" clId="{CB23897C-6D01-4706-902B-9979E7983CF7}" dt="2021-05-23T08:35:10.358" v="4252" actId="20577"/>
          <ac:spMkLst>
            <pc:docMk/>
            <pc:sldMk cId="2184511940" sldId="290"/>
            <ac:spMk id="134" creationId="{00000000-0000-0000-0000-000000000000}"/>
          </ac:spMkLst>
        </pc:spChg>
      </pc:sldChg>
      <pc:sldChg chg="modSp modTransition modAnim modNotesTx">
        <pc:chgData name="Nhan" userId="f0dc6a2a2142ba64" providerId="LiveId" clId="{CB23897C-6D01-4706-902B-9979E7983CF7}" dt="2021-05-23T09:30:23.019" v="4671" actId="20577"/>
        <pc:sldMkLst>
          <pc:docMk/>
          <pc:sldMk cId="1900372209" sldId="4428"/>
        </pc:sldMkLst>
        <pc:spChg chg="mod">
          <ac:chgData name="Nhan" userId="f0dc6a2a2142ba64" providerId="LiveId" clId="{CB23897C-6D01-4706-902B-9979E7983CF7}" dt="2021-05-23T09:29:54.476" v="4670" actId="20577"/>
          <ac:spMkLst>
            <pc:docMk/>
            <pc:sldMk cId="1900372209" sldId="4428"/>
            <ac:spMk id="6" creationId="{13EA059D-2A1D-7A4B-AC87-CCB723C05E20}"/>
          </ac:spMkLst>
        </pc:spChg>
      </pc:sldChg>
      <pc:sldChg chg="addSp delSp modSp mod ord modTransition modAnim modNotesTx">
        <pc:chgData name="Nhan" userId="f0dc6a2a2142ba64" providerId="LiveId" clId="{CB23897C-6D01-4706-902B-9979E7983CF7}" dt="2021-05-25T06:14:21.688" v="4944" actId="20577"/>
        <pc:sldMkLst>
          <pc:docMk/>
          <pc:sldMk cId="403565998" sldId="4432"/>
        </pc:sldMkLst>
        <pc:spChg chg="add mod">
          <ac:chgData name="Nhan" userId="f0dc6a2a2142ba64" providerId="LiveId" clId="{CB23897C-6D01-4706-902B-9979E7983CF7}" dt="2021-05-23T04:58:06.169" v="515" actId="164"/>
          <ac:spMkLst>
            <pc:docMk/>
            <pc:sldMk cId="403565998" sldId="4432"/>
            <ac:spMk id="27" creationId="{F75FE08E-93FF-4DDF-ADA6-746E5A5D24C7}"/>
          </ac:spMkLst>
        </pc:spChg>
        <pc:spChg chg="add mod">
          <ac:chgData name="Nhan" userId="f0dc6a2a2142ba64" providerId="LiveId" clId="{CB23897C-6D01-4706-902B-9979E7983CF7}" dt="2021-05-23T04:58:07.574" v="516" actId="164"/>
          <ac:spMkLst>
            <pc:docMk/>
            <pc:sldMk cId="403565998" sldId="4432"/>
            <ac:spMk id="28" creationId="{FCE655C7-474E-4288-AA9C-0C3C9668C480}"/>
          </ac:spMkLst>
        </pc:spChg>
        <pc:spChg chg="add mod">
          <ac:chgData name="Nhan" userId="f0dc6a2a2142ba64" providerId="LiveId" clId="{CB23897C-6D01-4706-902B-9979E7983CF7}" dt="2021-05-23T04:59:42.176" v="531" actId="1076"/>
          <ac:spMkLst>
            <pc:docMk/>
            <pc:sldMk cId="403565998" sldId="4432"/>
            <ac:spMk id="29" creationId="{EF113D24-ED9C-4C0C-9E8C-7D283E21994C}"/>
          </ac:spMkLst>
        </pc:spChg>
        <pc:spChg chg="add mod">
          <ac:chgData name="Nhan" userId="f0dc6a2a2142ba64" providerId="LiveId" clId="{CB23897C-6D01-4706-902B-9979E7983CF7}" dt="2021-05-23T05:00:02.302" v="537" actId="114"/>
          <ac:spMkLst>
            <pc:docMk/>
            <pc:sldMk cId="403565998" sldId="4432"/>
            <ac:spMk id="30" creationId="{F52C3395-3F69-43C3-B97B-30435BC5D7EB}"/>
          </ac:spMkLst>
        </pc:spChg>
        <pc:spChg chg="mod">
          <ac:chgData name="Nhan" userId="f0dc6a2a2142ba64" providerId="LiveId" clId="{CB23897C-6D01-4706-902B-9979E7983CF7}" dt="2021-05-25T06:14:21.688" v="4944" actId="20577"/>
          <ac:spMkLst>
            <pc:docMk/>
            <pc:sldMk cId="403565998" sldId="4432"/>
            <ac:spMk id="134" creationId="{00000000-0000-0000-0000-000000000000}"/>
          </ac:spMkLst>
        </pc:spChg>
        <pc:grpChg chg="add mod">
          <ac:chgData name="Nhan" userId="f0dc6a2a2142ba64" providerId="LiveId" clId="{CB23897C-6D01-4706-902B-9979E7983CF7}" dt="2021-05-23T04:59:33.475" v="529" actId="12789"/>
          <ac:grpSpMkLst>
            <pc:docMk/>
            <pc:sldMk cId="403565998" sldId="4432"/>
            <ac:grpSpMk id="26" creationId="{FFF1900B-E3B0-4CED-BAA2-2354D2751404}"/>
          </ac:grpSpMkLst>
        </pc:grpChg>
        <pc:grpChg chg="add mod">
          <ac:chgData name="Nhan" userId="f0dc6a2a2142ba64" providerId="LiveId" clId="{CB23897C-6D01-4706-902B-9979E7983CF7}" dt="2021-05-23T04:59:33.475" v="529" actId="12789"/>
          <ac:grpSpMkLst>
            <pc:docMk/>
            <pc:sldMk cId="403565998" sldId="4432"/>
            <ac:grpSpMk id="31" creationId="{93F04FFF-185F-4267-AD9C-7A6222A555C5}"/>
          </ac:grpSpMkLst>
        </pc:grpChg>
        <pc:picChg chg="add del mod">
          <ac:chgData name="Nhan" userId="f0dc6a2a2142ba64" providerId="LiveId" clId="{CB23897C-6D01-4706-902B-9979E7983CF7}" dt="2021-05-23T04:47:12.488" v="32"/>
          <ac:picMkLst>
            <pc:docMk/>
            <pc:sldMk cId="403565998" sldId="4432"/>
            <ac:picMk id="3" creationId="{F03A976E-196F-47B5-8564-56B0BDE4FCD3}"/>
          </ac:picMkLst>
        </pc:picChg>
        <pc:picChg chg="add del mod">
          <ac:chgData name="Nhan" userId="f0dc6a2a2142ba64" providerId="LiveId" clId="{CB23897C-6D01-4706-902B-9979E7983CF7}" dt="2021-05-23T04:47:22.343" v="34"/>
          <ac:picMkLst>
            <pc:docMk/>
            <pc:sldMk cId="403565998" sldId="4432"/>
            <ac:picMk id="5" creationId="{33025EC4-BAFB-4826-8F95-56665A93408F}"/>
          </ac:picMkLst>
        </pc:picChg>
        <pc:picChg chg="add del mod">
          <ac:chgData name="Nhan" userId="f0dc6a2a2142ba64" providerId="LiveId" clId="{CB23897C-6D01-4706-902B-9979E7983CF7}" dt="2021-05-23T04:47:42.275" v="36"/>
          <ac:picMkLst>
            <pc:docMk/>
            <pc:sldMk cId="403565998" sldId="4432"/>
            <ac:picMk id="7" creationId="{8BDE5603-AE22-4ED8-BA94-25899781D2F7}"/>
          </ac:picMkLst>
        </pc:picChg>
        <pc:picChg chg="add del mod">
          <ac:chgData name="Nhan" userId="f0dc6a2a2142ba64" providerId="LiveId" clId="{CB23897C-6D01-4706-902B-9979E7983CF7}" dt="2021-05-23T04:48:15.115" v="41"/>
          <ac:picMkLst>
            <pc:docMk/>
            <pc:sldMk cId="403565998" sldId="4432"/>
            <ac:picMk id="9" creationId="{7FD1702A-DAA1-453E-AB21-AD9C4FCD859F}"/>
          </ac:picMkLst>
        </pc:picChg>
        <pc:picChg chg="add del mod">
          <ac:chgData name="Nhan" userId="f0dc6a2a2142ba64" providerId="LiveId" clId="{CB23897C-6D01-4706-902B-9979E7983CF7}" dt="2021-05-23T04:48:30.411" v="46"/>
          <ac:picMkLst>
            <pc:docMk/>
            <pc:sldMk cId="403565998" sldId="4432"/>
            <ac:picMk id="11" creationId="{DDA237D1-47D1-492F-8B22-F0DEF18B5E4F}"/>
          </ac:picMkLst>
        </pc:picChg>
        <pc:picChg chg="add del mod">
          <ac:chgData name="Nhan" userId="f0dc6a2a2142ba64" providerId="LiveId" clId="{CB23897C-6D01-4706-902B-9979E7983CF7}" dt="2021-05-23T04:48:41.593" v="48"/>
          <ac:picMkLst>
            <pc:docMk/>
            <pc:sldMk cId="403565998" sldId="4432"/>
            <ac:picMk id="13" creationId="{4E9A7A0A-FF23-4001-8479-F1C6D3A1450A}"/>
          </ac:picMkLst>
        </pc:picChg>
        <pc:picChg chg="add del mod">
          <ac:chgData name="Nhan" userId="f0dc6a2a2142ba64" providerId="LiveId" clId="{CB23897C-6D01-4706-902B-9979E7983CF7}" dt="2021-05-23T04:50:38.539" v="53"/>
          <ac:picMkLst>
            <pc:docMk/>
            <pc:sldMk cId="403565998" sldId="4432"/>
            <ac:picMk id="15" creationId="{50ABD914-FBC5-4EEE-8DA6-21237BC5BE69}"/>
          </ac:picMkLst>
        </pc:picChg>
        <pc:picChg chg="add del mod">
          <ac:chgData name="Nhan" userId="f0dc6a2a2142ba64" providerId="LiveId" clId="{CB23897C-6D01-4706-902B-9979E7983CF7}" dt="2021-05-23T04:50:58.310" v="55"/>
          <ac:picMkLst>
            <pc:docMk/>
            <pc:sldMk cId="403565998" sldId="4432"/>
            <ac:picMk id="17" creationId="{093B8088-5674-414E-8B73-023659BC7384}"/>
          </ac:picMkLst>
        </pc:picChg>
        <pc:picChg chg="add del mod">
          <ac:chgData name="Nhan" userId="f0dc6a2a2142ba64" providerId="LiveId" clId="{CB23897C-6D01-4706-902B-9979E7983CF7}" dt="2021-05-23T04:51:20.575" v="57"/>
          <ac:picMkLst>
            <pc:docMk/>
            <pc:sldMk cId="403565998" sldId="4432"/>
            <ac:picMk id="19" creationId="{81EFBDE7-EB77-487F-AD31-8B5463DA4822}"/>
          </ac:picMkLst>
        </pc:picChg>
        <pc:picChg chg="add del mod">
          <ac:chgData name="Nhan" userId="f0dc6a2a2142ba64" providerId="LiveId" clId="{CB23897C-6D01-4706-902B-9979E7983CF7}" dt="2021-05-23T04:51:36.413" v="61"/>
          <ac:picMkLst>
            <pc:docMk/>
            <pc:sldMk cId="403565998" sldId="4432"/>
            <ac:picMk id="21" creationId="{52A7FA7B-95AB-4204-A1C0-2E6192538CA1}"/>
          </ac:picMkLst>
        </pc:picChg>
        <pc:picChg chg="add mod">
          <ac:chgData name="Nhan" userId="f0dc6a2a2142ba64" providerId="LiveId" clId="{CB23897C-6D01-4706-902B-9979E7983CF7}" dt="2021-05-23T04:58:07.574" v="516" actId="164"/>
          <ac:picMkLst>
            <pc:docMk/>
            <pc:sldMk cId="403565998" sldId="4432"/>
            <ac:picMk id="23" creationId="{BBD82E70-A570-4020-B141-D72CBA3615E9}"/>
          </ac:picMkLst>
        </pc:picChg>
        <pc:picChg chg="add mod">
          <ac:chgData name="Nhan" userId="f0dc6a2a2142ba64" providerId="LiveId" clId="{CB23897C-6D01-4706-902B-9979E7983CF7}" dt="2021-05-23T04:58:06.169" v="515" actId="164"/>
          <ac:picMkLst>
            <pc:docMk/>
            <pc:sldMk cId="403565998" sldId="4432"/>
            <ac:picMk id="25" creationId="{D1F53EA8-3670-49E3-81A8-BE5634BD5E81}"/>
          </ac:picMkLst>
        </pc:picChg>
      </pc:sldChg>
      <pc:sldChg chg="addSp delSp modSp add mod ord modTransition modAnim modNotesTx">
        <pc:chgData name="Nhan" userId="f0dc6a2a2142ba64" providerId="LiveId" clId="{CB23897C-6D01-4706-902B-9979E7983CF7}" dt="2021-05-23T09:45:39.488" v="4811"/>
        <pc:sldMkLst>
          <pc:docMk/>
          <pc:sldMk cId="2423030991" sldId="4433"/>
        </pc:sldMkLst>
        <pc:spChg chg="add mod">
          <ac:chgData name="Nhan" userId="f0dc6a2a2142ba64" providerId="LiveId" clId="{CB23897C-6D01-4706-902B-9979E7983CF7}" dt="2021-05-23T06:43:09.816" v="3805" actId="113"/>
          <ac:spMkLst>
            <pc:docMk/>
            <pc:sldMk cId="2423030991" sldId="4433"/>
            <ac:spMk id="5" creationId="{909E66D5-0DBB-4234-8F01-B8586CDC351E}"/>
          </ac:spMkLst>
        </pc:spChg>
        <pc:spChg chg="add del mod">
          <ac:chgData name="Nhan" userId="f0dc6a2a2142ba64" providerId="LiveId" clId="{CB23897C-6D01-4706-902B-9979E7983CF7}" dt="2021-05-23T09:45:16.621" v="4806"/>
          <ac:spMkLst>
            <pc:docMk/>
            <pc:sldMk cId="2423030991" sldId="4433"/>
            <ac:spMk id="7" creationId="{83CAE3F5-E7C1-47D5-9F26-8D8D47EC81A1}"/>
          </ac:spMkLst>
        </pc:spChg>
        <pc:spChg chg="mod">
          <ac:chgData name="Nhan" userId="f0dc6a2a2142ba64" providerId="LiveId" clId="{CB23897C-6D01-4706-902B-9979E7983CF7}" dt="2021-05-23T06:21:48.546" v="3461" actId="20577"/>
          <ac:spMkLst>
            <pc:docMk/>
            <pc:sldMk cId="2423030991" sldId="4433"/>
            <ac:spMk id="134" creationId="{00000000-0000-0000-0000-000000000000}"/>
          </ac:spMkLst>
        </pc:spChg>
        <pc:picChg chg="add mod">
          <ac:chgData name="Nhan" userId="f0dc6a2a2142ba64" providerId="LiveId" clId="{CB23897C-6D01-4706-902B-9979E7983CF7}" dt="2021-05-23T06:36:26.437" v="3466" actId="1076"/>
          <ac:picMkLst>
            <pc:docMk/>
            <pc:sldMk cId="2423030991" sldId="4433"/>
            <ac:picMk id="3" creationId="{58B0BDED-B555-45E1-A7E9-0B0A96BFDA53}"/>
          </ac:picMkLst>
        </pc:picChg>
        <pc:picChg chg="add mod">
          <ac:chgData name="Nhan" userId="f0dc6a2a2142ba64" providerId="LiveId" clId="{CB23897C-6D01-4706-902B-9979E7983CF7}" dt="2021-05-23T06:52:16.865" v="4109" actId="1076"/>
          <ac:picMkLst>
            <pc:docMk/>
            <pc:sldMk cId="2423030991" sldId="4433"/>
            <ac:picMk id="6" creationId="{A06C6A57-E51F-48AD-A32E-F126C8FF935C}"/>
          </ac:picMkLst>
        </pc:picChg>
      </pc:sldChg>
      <pc:sldChg chg="addSp delSp modSp add mod modTransition modAnim modNotesTx">
        <pc:chgData name="Nhan" userId="f0dc6a2a2142ba64" providerId="LiveId" clId="{CB23897C-6D01-4706-902B-9979E7983CF7}" dt="2021-05-23T09:38:45.434" v="4762"/>
        <pc:sldMkLst>
          <pc:docMk/>
          <pc:sldMk cId="895632053" sldId="4434"/>
        </pc:sldMkLst>
        <pc:spChg chg="add mod">
          <ac:chgData name="Nhan" userId="f0dc6a2a2142ba64" providerId="LiveId" clId="{CB23897C-6D01-4706-902B-9979E7983CF7}" dt="2021-05-23T05:14:55.249" v="798" actId="164"/>
          <ac:spMkLst>
            <pc:docMk/>
            <pc:sldMk cId="895632053" sldId="4434"/>
            <ac:spMk id="21" creationId="{BB3A3557-C55C-4288-9338-22DA0CDA65FB}"/>
          </ac:spMkLst>
        </pc:spChg>
        <pc:spChg chg="del">
          <ac:chgData name="Nhan" userId="f0dc6a2a2142ba64" providerId="LiveId" clId="{CB23897C-6D01-4706-902B-9979E7983CF7}" dt="2021-05-23T05:06:42.041" v="587" actId="478"/>
          <ac:spMkLst>
            <pc:docMk/>
            <pc:sldMk cId="895632053" sldId="4434"/>
            <ac:spMk id="29" creationId="{EF113D24-ED9C-4C0C-9E8C-7D283E21994C}"/>
          </ac:spMkLst>
        </pc:spChg>
        <pc:spChg chg="del">
          <ac:chgData name="Nhan" userId="f0dc6a2a2142ba64" providerId="LiveId" clId="{CB23897C-6D01-4706-902B-9979E7983CF7}" dt="2021-05-23T05:06:42.041" v="587" actId="478"/>
          <ac:spMkLst>
            <pc:docMk/>
            <pc:sldMk cId="895632053" sldId="4434"/>
            <ac:spMk id="30" creationId="{F52C3395-3F69-43C3-B97B-30435BC5D7EB}"/>
          </ac:spMkLst>
        </pc:spChg>
        <pc:spChg chg="add del mod">
          <ac:chgData name="Nhan" userId="f0dc6a2a2142ba64" providerId="LiveId" clId="{CB23897C-6D01-4706-902B-9979E7983CF7}" dt="2021-05-23T05:06:38.693" v="586"/>
          <ac:spMkLst>
            <pc:docMk/>
            <pc:sldMk cId="895632053" sldId="4434"/>
            <ac:spMk id="34" creationId="{F099A2D9-7B75-471F-A154-3A1A1C622560}"/>
          </ac:spMkLst>
        </pc:spChg>
        <pc:spChg chg="add del mod ord">
          <ac:chgData name="Nhan" userId="f0dc6a2a2142ba64" providerId="LiveId" clId="{CB23897C-6D01-4706-902B-9979E7983CF7}" dt="2021-05-23T05:15:46.693" v="816" actId="478"/>
          <ac:spMkLst>
            <pc:docMk/>
            <pc:sldMk cId="895632053" sldId="4434"/>
            <ac:spMk id="35" creationId="{31686F26-05E3-400D-9A0B-6B034CCBFAFC}"/>
          </ac:spMkLst>
        </pc:spChg>
        <pc:spChg chg="add mod">
          <ac:chgData name="Nhan" userId="f0dc6a2a2142ba64" providerId="LiveId" clId="{CB23897C-6D01-4706-902B-9979E7983CF7}" dt="2021-05-23T09:38:29.641" v="4757" actId="164"/>
          <ac:spMkLst>
            <pc:docMk/>
            <pc:sldMk cId="895632053" sldId="4434"/>
            <ac:spMk id="36" creationId="{1F102CDE-CED2-4E1C-9205-388B6DF5B080}"/>
          </ac:spMkLst>
        </pc:spChg>
        <pc:spChg chg="add mod">
          <ac:chgData name="Nhan" userId="f0dc6a2a2142ba64" providerId="LiveId" clId="{CB23897C-6D01-4706-902B-9979E7983CF7}" dt="2021-05-23T09:38:32.416" v="4758" actId="164"/>
          <ac:spMkLst>
            <pc:docMk/>
            <pc:sldMk cId="895632053" sldId="4434"/>
            <ac:spMk id="37" creationId="{74ABF45F-D9FE-4440-8DD3-05CEF23EB840}"/>
          </ac:spMkLst>
        </pc:spChg>
        <pc:spChg chg="add mod">
          <ac:chgData name="Nhan" userId="f0dc6a2a2142ba64" providerId="LiveId" clId="{CB23897C-6D01-4706-902B-9979E7983CF7}" dt="2021-05-23T09:38:34.075" v="4759" actId="164"/>
          <ac:spMkLst>
            <pc:docMk/>
            <pc:sldMk cId="895632053" sldId="4434"/>
            <ac:spMk id="38" creationId="{2FB3DFE2-5E4A-49CD-BAA5-44DE4B995674}"/>
          </ac:spMkLst>
        </pc:spChg>
        <pc:spChg chg="add del mod ord">
          <ac:chgData name="Nhan" userId="f0dc6a2a2142ba64" providerId="LiveId" clId="{CB23897C-6D01-4706-902B-9979E7983CF7}" dt="2021-05-23T05:15:46.693" v="816" actId="478"/>
          <ac:spMkLst>
            <pc:docMk/>
            <pc:sldMk cId="895632053" sldId="4434"/>
            <ac:spMk id="39" creationId="{A35E439F-03B1-4F79-B669-FB3540F1CBF7}"/>
          </ac:spMkLst>
        </pc:spChg>
        <pc:spChg chg="add del mod ord">
          <ac:chgData name="Nhan" userId="f0dc6a2a2142ba64" providerId="LiveId" clId="{CB23897C-6D01-4706-902B-9979E7983CF7}" dt="2021-05-23T05:15:46.693" v="816" actId="478"/>
          <ac:spMkLst>
            <pc:docMk/>
            <pc:sldMk cId="895632053" sldId="4434"/>
            <ac:spMk id="40" creationId="{6DD375B6-59E0-4DEE-9A59-5F67BFAD7A8A}"/>
          </ac:spMkLst>
        </pc:spChg>
        <pc:spChg chg="add mod">
          <ac:chgData name="Nhan" userId="f0dc6a2a2142ba64" providerId="LiveId" clId="{CB23897C-6D01-4706-902B-9979E7983CF7}" dt="2021-05-23T05:15:24.827" v="808" actId="164"/>
          <ac:spMkLst>
            <pc:docMk/>
            <pc:sldMk cId="895632053" sldId="4434"/>
            <ac:spMk id="42" creationId="{BBC06A27-68A3-4B0E-868A-C0C8A2906857}"/>
          </ac:spMkLst>
        </pc:spChg>
        <pc:spChg chg="add mod">
          <ac:chgData name="Nhan" userId="f0dc6a2a2142ba64" providerId="LiveId" clId="{CB23897C-6D01-4706-902B-9979E7983CF7}" dt="2021-05-23T05:15:32.902" v="814" actId="164"/>
          <ac:spMkLst>
            <pc:docMk/>
            <pc:sldMk cId="895632053" sldId="4434"/>
            <ac:spMk id="43" creationId="{0F7C9B2E-23EA-4D6E-B9C9-8B294FD52EE9}"/>
          </ac:spMkLst>
        </pc:spChg>
        <pc:spChg chg="mod">
          <ac:chgData name="Nhan" userId="f0dc6a2a2142ba64" providerId="LiveId" clId="{CB23897C-6D01-4706-902B-9979E7983CF7}" dt="2021-05-23T05:16:23.659" v="825"/>
          <ac:spMkLst>
            <pc:docMk/>
            <pc:sldMk cId="895632053" sldId="4434"/>
            <ac:spMk id="50" creationId="{A0AB8B8B-008C-4E85-99DB-C923C9B2ECA8}"/>
          </ac:spMkLst>
        </pc:spChg>
        <pc:spChg chg="add del mod">
          <ac:chgData name="Nhan" userId="f0dc6a2a2142ba64" providerId="LiveId" clId="{CB23897C-6D01-4706-902B-9979E7983CF7}" dt="2021-05-23T05:16:45.638" v="830" actId="478"/>
          <ac:spMkLst>
            <pc:docMk/>
            <pc:sldMk cId="895632053" sldId="4434"/>
            <ac:spMk id="52" creationId="{0973AAE4-5CB0-4625-BB91-C6B2678C8E23}"/>
          </ac:spMkLst>
        </pc:spChg>
        <pc:spChg chg="mod">
          <ac:chgData name="Nhan" userId="f0dc6a2a2142ba64" providerId="LiveId" clId="{CB23897C-6D01-4706-902B-9979E7983CF7}" dt="2021-05-23T05:00:32.659" v="550" actId="20577"/>
          <ac:spMkLst>
            <pc:docMk/>
            <pc:sldMk cId="895632053" sldId="4434"/>
            <ac:spMk id="134" creationId="{00000000-0000-0000-0000-000000000000}"/>
          </ac:spMkLst>
        </pc:spChg>
        <pc:grpChg chg="add mod">
          <ac:chgData name="Nhan" userId="f0dc6a2a2142ba64" providerId="LiveId" clId="{CB23897C-6D01-4706-902B-9979E7983CF7}" dt="2021-05-23T09:38:29.641" v="4757" actId="164"/>
          <ac:grpSpMkLst>
            <pc:docMk/>
            <pc:sldMk cId="895632053" sldId="4434"/>
            <ac:grpSpMk id="2" creationId="{D49EEF9B-A4E1-4F20-96A3-511B9F1357A4}"/>
          </ac:grpSpMkLst>
        </pc:grpChg>
        <pc:grpChg chg="add mod">
          <ac:chgData name="Nhan" userId="f0dc6a2a2142ba64" providerId="LiveId" clId="{CB23897C-6D01-4706-902B-9979E7983CF7}" dt="2021-05-23T09:38:32.416" v="4758" actId="164"/>
          <ac:grpSpMkLst>
            <pc:docMk/>
            <pc:sldMk cId="895632053" sldId="4434"/>
            <ac:grpSpMk id="3" creationId="{FB8059F4-9A8E-4E3C-BE36-6E1B09FD9ABC}"/>
          </ac:grpSpMkLst>
        </pc:grpChg>
        <pc:grpChg chg="add mod">
          <ac:chgData name="Nhan" userId="f0dc6a2a2142ba64" providerId="LiveId" clId="{CB23897C-6D01-4706-902B-9979E7983CF7}" dt="2021-05-23T09:38:34.075" v="4759" actId="164"/>
          <ac:grpSpMkLst>
            <pc:docMk/>
            <pc:sldMk cId="895632053" sldId="4434"/>
            <ac:grpSpMk id="4" creationId="{9D66C3ED-7B48-4232-8266-43A4C2A16557}"/>
          </ac:grpSpMkLst>
        </pc:grpChg>
        <pc:grpChg chg="add del mod">
          <ac:chgData name="Nhan" userId="f0dc6a2a2142ba64" providerId="LiveId" clId="{CB23897C-6D01-4706-902B-9979E7983CF7}" dt="2021-05-23T05:08:28.341" v="602" actId="165"/>
          <ac:grpSpMkLst>
            <pc:docMk/>
            <pc:sldMk cId="895632053" sldId="4434"/>
            <ac:grpSpMk id="20" creationId="{4584CE01-515C-455F-AEE6-17A6C76FE1F7}"/>
          </ac:grpSpMkLst>
        </pc:grpChg>
        <pc:grpChg chg="add mod">
          <ac:chgData name="Nhan" userId="f0dc6a2a2142ba64" providerId="LiveId" clId="{CB23897C-6D01-4706-902B-9979E7983CF7}" dt="2021-05-23T05:14:48.673" v="793" actId="164"/>
          <ac:grpSpMkLst>
            <pc:docMk/>
            <pc:sldMk cId="895632053" sldId="4434"/>
            <ac:grpSpMk id="22" creationId="{AFEE0374-4F9B-437A-A15A-620201CEEE41}"/>
          </ac:grpSpMkLst>
        </pc:grpChg>
        <pc:grpChg chg="add mod">
          <ac:chgData name="Nhan" userId="f0dc6a2a2142ba64" providerId="LiveId" clId="{CB23897C-6D01-4706-902B-9979E7983CF7}" dt="2021-05-23T09:38:29.641" v="4757" actId="164"/>
          <ac:grpSpMkLst>
            <pc:docMk/>
            <pc:sldMk cId="895632053" sldId="4434"/>
            <ac:grpSpMk id="24" creationId="{73C8C65A-EA6C-418C-AD2D-0B28DBDB1949}"/>
          </ac:grpSpMkLst>
        </pc:grpChg>
        <pc:grpChg chg="del">
          <ac:chgData name="Nhan" userId="f0dc6a2a2142ba64" providerId="LiveId" clId="{CB23897C-6D01-4706-902B-9979E7983CF7}" dt="2021-05-23T05:06:42.041" v="587" actId="478"/>
          <ac:grpSpMkLst>
            <pc:docMk/>
            <pc:sldMk cId="895632053" sldId="4434"/>
            <ac:grpSpMk id="26" creationId="{FFF1900B-E3B0-4CED-BAA2-2354D2751404}"/>
          </ac:grpSpMkLst>
        </pc:grpChg>
        <pc:grpChg chg="del">
          <ac:chgData name="Nhan" userId="f0dc6a2a2142ba64" providerId="LiveId" clId="{CB23897C-6D01-4706-902B-9979E7983CF7}" dt="2021-05-23T05:06:42.041" v="587" actId="478"/>
          <ac:grpSpMkLst>
            <pc:docMk/>
            <pc:sldMk cId="895632053" sldId="4434"/>
            <ac:grpSpMk id="31" creationId="{93F04FFF-185F-4267-AD9C-7A6222A555C5}"/>
          </ac:grpSpMkLst>
        </pc:grpChg>
        <pc:grpChg chg="add mod">
          <ac:chgData name="Nhan" userId="f0dc6a2a2142ba64" providerId="LiveId" clId="{CB23897C-6D01-4706-902B-9979E7983CF7}" dt="2021-05-23T09:38:32.416" v="4758" actId="164"/>
          <ac:grpSpMkLst>
            <pc:docMk/>
            <pc:sldMk cId="895632053" sldId="4434"/>
            <ac:grpSpMk id="44" creationId="{C93ADC4C-A9F3-4D9B-835A-8F6F04CA1EB7}"/>
          </ac:grpSpMkLst>
        </pc:grpChg>
        <pc:grpChg chg="add mod">
          <ac:chgData name="Nhan" userId="f0dc6a2a2142ba64" providerId="LiveId" clId="{CB23897C-6D01-4706-902B-9979E7983CF7}" dt="2021-05-23T09:38:34.075" v="4759" actId="164"/>
          <ac:grpSpMkLst>
            <pc:docMk/>
            <pc:sldMk cId="895632053" sldId="4434"/>
            <ac:grpSpMk id="46" creationId="{511926DA-39D2-43B3-97D4-D91E6527E069}"/>
          </ac:grpSpMkLst>
        </pc:grpChg>
        <pc:grpChg chg="add del mod">
          <ac:chgData name="Nhan" userId="f0dc6a2a2142ba64" providerId="LiveId" clId="{CB23897C-6D01-4706-902B-9979E7983CF7}" dt="2021-05-23T05:16:45.638" v="830" actId="478"/>
          <ac:grpSpMkLst>
            <pc:docMk/>
            <pc:sldMk cId="895632053" sldId="4434"/>
            <ac:grpSpMk id="49" creationId="{59EE84AA-AA45-4B64-8A08-A3910789B513}"/>
          </ac:grpSpMkLst>
        </pc:grpChg>
        <pc:picChg chg="add del mod topLvl">
          <ac:chgData name="Nhan" userId="f0dc6a2a2142ba64" providerId="LiveId" clId="{CB23897C-6D01-4706-902B-9979E7983CF7}" dt="2021-05-23T05:14:27.036" v="785" actId="21"/>
          <ac:picMkLst>
            <pc:docMk/>
            <pc:sldMk cId="895632053" sldId="4434"/>
            <ac:picMk id="3" creationId="{2CC52185-E5FA-4184-9DDB-B7B06D4399DB}"/>
          </ac:picMkLst>
        </pc:picChg>
        <pc:picChg chg="add del mod topLvl">
          <ac:chgData name="Nhan" userId="f0dc6a2a2142ba64" providerId="LiveId" clId="{CB23897C-6D01-4706-902B-9979E7983CF7}" dt="2021-05-23T05:15:01.418" v="800" actId="21"/>
          <ac:picMkLst>
            <pc:docMk/>
            <pc:sldMk cId="895632053" sldId="4434"/>
            <ac:picMk id="5" creationId="{2963497F-7E5A-4BE9-86E4-B470EF31D483}"/>
          </ac:picMkLst>
        </pc:picChg>
        <pc:picChg chg="add del mod">
          <ac:chgData name="Nhan" userId="f0dc6a2a2142ba64" providerId="LiveId" clId="{CB23897C-6D01-4706-902B-9979E7983CF7}" dt="2021-05-23T05:03:30.456" v="559"/>
          <ac:picMkLst>
            <pc:docMk/>
            <pc:sldMk cId="895632053" sldId="4434"/>
            <ac:picMk id="7" creationId="{02A32893-048C-4643-9E6C-F2407FFAC1D6}"/>
          </ac:picMkLst>
        </pc:picChg>
        <pc:picChg chg="add del mod">
          <ac:chgData name="Nhan" userId="f0dc6a2a2142ba64" providerId="LiveId" clId="{CB23897C-6D01-4706-902B-9979E7983CF7}" dt="2021-05-23T05:03:38.802" v="564"/>
          <ac:picMkLst>
            <pc:docMk/>
            <pc:sldMk cId="895632053" sldId="4434"/>
            <ac:picMk id="9" creationId="{B63DDF3C-7F10-4A0F-8F85-CF6AC1379326}"/>
          </ac:picMkLst>
        </pc:picChg>
        <pc:picChg chg="add del mod">
          <ac:chgData name="Nhan" userId="f0dc6a2a2142ba64" providerId="LiveId" clId="{CB23897C-6D01-4706-902B-9979E7983CF7}" dt="2021-05-23T05:03:50.497" v="566"/>
          <ac:picMkLst>
            <pc:docMk/>
            <pc:sldMk cId="895632053" sldId="4434"/>
            <ac:picMk id="11" creationId="{9F886C72-C59F-4C7F-8BE6-A46A941F6F0F}"/>
          </ac:picMkLst>
        </pc:picChg>
        <pc:picChg chg="add del mod">
          <ac:chgData name="Nhan" userId="f0dc6a2a2142ba64" providerId="LiveId" clId="{CB23897C-6D01-4706-902B-9979E7983CF7}" dt="2021-05-23T05:04:03.150" v="571"/>
          <ac:picMkLst>
            <pc:docMk/>
            <pc:sldMk cId="895632053" sldId="4434"/>
            <ac:picMk id="13" creationId="{8CF4484C-C48B-48B3-A498-828C26AF141D}"/>
          </ac:picMkLst>
        </pc:picChg>
        <pc:picChg chg="add del mod">
          <ac:chgData name="Nhan" userId="f0dc6a2a2142ba64" providerId="LiveId" clId="{CB23897C-6D01-4706-902B-9979E7983CF7}" dt="2021-05-23T05:04:30.621" v="573"/>
          <ac:picMkLst>
            <pc:docMk/>
            <pc:sldMk cId="895632053" sldId="4434"/>
            <ac:picMk id="15" creationId="{054A07BB-3676-4614-8792-41D0BA66B5B4}"/>
          </ac:picMkLst>
        </pc:picChg>
        <pc:picChg chg="add del mod">
          <ac:chgData name="Nhan" userId="f0dc6a2a2142ba64" providerId="LiveId" clId="{CB23897C-6D01-4706-902B-9979E7983CF7}" dt="2021-05-23T05:04:42.441" v="575"/>
          <ac:picMkLst>
            <pc:docMk/>
            <pc:sldMk cId="895632053" sldId="4434"/>
            <ac:picMk id="17" creationId="{E7F28AE1-476D-455E-A605-4E489FD883D4}"/>
          </ac:picMkLst>
        </pc:picChg>
        <pc:picChg chg="add del mod">
          <ac:chgData name="Nhan" userId="f0dc6a2a2142ba64" providerId="LiveId" clId="{CB23897C-6D01-4706-902B-9979E7983CF7}" dt="2021-05-23T05:05:00.679" v="577"/>
          <ac:picMkLst>
            <pc:docMk/>
            <pc:sldMk cId="895632053" sldId="4434"/>
            <ac:picMk id="19" creationId="{B096E972-1F5D-494F-98F6-EACEBDB0A616}"/>
          </ac:picMkLst>
        </pc:picChg>
        <pc:picChg chg="add del mod topLvl">
          <ac:chgData name="Nhan" userId="f0dc6a2a2142ba64" providerId="LiveId" clId="{CB23897C-6D01-4706-902B-9979E7983CF7}" dt="2021-05-23T05:15:27.414" v="810" actId="21"/>
          <ac:picMkLst>
            <pc:docMk/>
            <pc:sldMk cId="895632053" sldId="4434"/>
            <ac:picMk id="32" creationId="{28EE5BC2-9E26-405A-B351-B77A08EE7179}"/>
          </ac:picMkLst>
        </pc:picChg>
        <pc:picChg chg="add del mod">
          <ac:chgData name="Nhan" userId="f0dc6a2a2142ba64" providerId="LiveId" clId="{CB23897C-6D01-4706-902B-9979E7983CF7}" dt="2021-05-23T05:05:46.363" v="580"/>
          <ac:picMkLst>
            <pc:docMk/>
            <pc:sldMk cId="895632053" sldId="4434"/>
            <ac:picMk id="33" creationId="{D423A4E8-93D8-4632-A45D-BDB10F123EE3}"/>
          </ac:picMkLst>
        </pc:picChg>
        <pc:picChg chg="add mod">
          <ac:chgData name="Nhan" userId="f0dc6a2a2142ba64" providerId="LiveId" clId="{CB23897C-6D01-4706-902B-9979E7983CF7}" dt="2021-05-23T05:14:55.249" v="798" actId="164"/>
          <ac:picMkLst>
            <pc:docMk/>
            <pc:sldMk cId="895632053" sldId="4434"/>
            <ac:picMk id="41" creationId="{40D16414-F261-42A2-B664-9FEBEFFE921E}"/>
          </ac:picMkLst>
        </pc:picChg>
        <pc:picChg chg="add mod">
          <ac:chgData name="Nhan" userId="f0dc6a2a2142ba64" providerId="LiveId" clId="{CB23897C-6D01-4706-902B-9979E7983CF7}" dt="2021-05-23T05:15:24.827" v="808" actId="164"/>
          <ac:picMkLst>
            <pc:docMk/>
            <pc:sldMk cId="895632053" sldId="4434"/>
            <ac:picMk id="45" creationId="{5BDFEE63-7B9B-499D-97B9-98C4BEED769E}"/>
          </ac:picMkLst>
        </pc:picChg>
        <pc:picChg chg="add mod">
          <ac:chgData name="Nhan" userId="f0dc6a2a2142ba64" providerId="LiveId" clId="{CB23897C-6D01-4706-902B-9979E7983CF7}" dt="2021-05-23T05:15:32.902" v="814" actId="164"/>
          <ac:picMkLst>
            <pc:docMk/>
            <pc:sldMk cId="895632053" sldId="4434"/>
            <ac:picMk id="47" creationId="{45FA0EA2-E8EA-4417-BDC7-98E79CC1ADF3}"/>
          </ac:picMkLst>
        </pc:picChg>
        <pc:picChg chg="mod">
          <ac:chgData name="Nhan" userId="f0dc6a2a2142ba64" providerId="LiveId" clId="{CB23897C-6D01-4706-902B-9979E7983CF7}" dt="2021-05-23T05:16:23.659" v="825"/>
          <ac:picMkLst>
            <pc:docMk/>
            <pc:sldMk cId="895632053" sldId="4434"/>
            <ac:picMk id="51" creationId="{EBAC114A-B583-46FD-8328-6F1A75138D58}"/>
          </ac:picMkLst>
        </pc:picChg>
      </pc:sldChg>
      <pc:sldChg chg="addSp delSp modSp add mod modTransition delAnim modAnim modNotesTx">
        <pc:chgData name="Nhan" userId="f0dc6a2a2142ba64" providerId="LiveId" clId="{CB23897C-6D01-4706-902B-9979E7983CF7}" dt="2021-05-23T09:41:05.551" v="4782"/>
        <pc:sldMkLst>
          <pc:docMk/>
          <pc:sldMk cId="1971327833" sldId="4435"/>
        </pc:sldMkLst>
        <pc:spChg chg="add mod ord">
          <ac:chgData name="Nhan" userId="f0dc6a2a2142ba64" providerId="LiveId" clId="{CB23897C-6D01-4706-902B-9979E7983CF7}" dt="2021-05-23T05:30:46.254" v="1633" actId="14100"/>
          <ac:spMkLst>
            <pc:docMk/>
            <pc:sldMk cId="1971327833" sldId="4435"/>
            <ac:spMk id="2" creationId="{3CE9901A-9F59-4D90-BD64-45B04B0165F5}"/>
          </ac:spMkLst>
        </pc:spChg>
        <pc:spChg chg="add del mod">
          <ac:chgData name="Nhan" userId="f0dc6a2a2142ba64" providerId="LiveId" clId="{CB23897C-6D01-4706-902B-9979E7983CF7}" dt="2021-05-23T05:33:01.301" v="1667" actId="478"/>
          <ac:spMkLst>
            <pc:docMk/>
            <pc:sldMk cId="1971327833" sldId="4435"/>
            <ac:spMk id="3" creationId="{9D3AAB5C-A9E0-400A-B5CD-A7B4D5433767}"/>
          </ac:spMkLst>
        </pc:spChg>
        <pc:spChg chg="add mod">
          <ac:chgData name="Nhan" userId="f0dc6a2a2142ba64" providerId="LiveId" clId="{CB23897C-6D01-4706-902B-9979E7983CF7}" dt="2021-05-23T05:34:12.183" v="1687" actId="6549"/>
          <ac:spMkLst>
            <pc:docMk/>
            <pc:sldMk cId="1971327833" sldId="4435"/>
            <ac:spMk id="16" creationId="{9393F2FB-574F-43A7-B4EC-FA7C4731D59D}"/>
          </ac:spMkLst>
        </pc:spChg>
        <pc:spChg chg="add del mod">
          <ac:chgData name="Nhan" userId="f0dc6a2a2142ba64" providerId="LiveId" clId="{CB23897C-6D01-4706-902B-9979E7983CF7}" dt="2021-05-23T05:33:04.727" v="1668" actId="478"/>
          <ac:spMkLst>
            <pc:docMk/>
            <pc:sldMk cId="1971327833" sldId="4435"/>
            <ac:spMk id="18" creationId="{75749764-8987-49B0-A98B-F0F4D3A0EB06}"/>
          </ac:spMkLst>
        </pc:spChg>
        <pc:spChg chg="add del mod">
          <ac:chgData name="Nhan" userId="f0dc6a2a2142ba64" providerId="LiveId" clId="{CB23897C-6D01-4706-902B-9979E7983CF7}" dt="2021-05-23T05:32:58.468" v="1666" actId="478"/>
          <ac:spMkLst>
            <pc:docMk/>
            <pc:sldMk cId="1971327833" sldId="4435"/>
            <ac:spMk id="19" creationId="{FF35CD57-82F9-4A32-BFA3-965F7532443F}"/>
          </ac:spMkLst>
        </pc:spChg>
        <pc:spChg chg="del mod topLvl">
          <ac:chgData name="Nhan" userId="f0dc6a2a2142ba64" providerId="LiveId" clId="{CB23897C-6D01-4706-902B-9979E7983CF7}" dt="2021-05-23T05:22:07.460" v="1007" actId="478"/>
          <ac:spMkLst>
            <pc:docMk/>
            <pc:sldMk cId="1971327833" sldId="4435"/>
            <ac:spMk id="21" creationId="{BB3A3557-C55C-4288-9338-22DA0CDA65FB}"/>
          </ac:spMkLst>
        </pc:spChg>
        <pc:spChg chg="add del mod">
          <ac:chgData name="Nhan" userId="f0dc6a2a2142ba64" providerId="LiveId" clId="{CB23897C-6D01-4706-902B-9979E7983CF7}" dt="2021-05-23T05:38:22.170" v="1939" actId="478"/>
          <ac:spMkLst>
            <pc:docMk/>
            <pc:sldMk cId="1971327833" sldId="4435"/>
            <ac:spMk id="28" creationId="{53F00926-E27D-48E8-86E5-90B25EA069D2}"/>
          </ac:spMkLst>
        </pc:spChg>
        <pc:spChg chg="del mod">
          <ac:chgData name="Nhan" userId="f0dc6a2a2142ba64" providerId="LiveId" clId="{CB23897C-6D01-4706-902B-9979E7983CF7}" dt="2021-05-23T05:22:51.246" v="1017" actId="478"/>
          <ac:spMkLst>
            <pc:docMk/>
            <pc:sldMk cId="1971327833" sldId="4435"/>
            <ac:spMk id="36" creationId="{1F102CDE-CED2-4E1C-9205-388B6DF5B080}"/>
          </ac:spMkLst>
        </pc:spChg>
        <pc:spChg chg="del">
          <ac:chgData name="Nhan" userId="f0dc6a2a2142ba64" providerId="LiveId" clId="{CB23897C-6D01-4706-902B-9979E7983CF7}" dt="2021-05-23T05:19:46.960" v="950" actId="478"/>
          <ac:spMkLst>
            <pc:docMk/>
            <pc:sldMk cId="1971327833" sldId="4435"/>
            <ac:spMk id="37" creationId="{74ABF45F-D9FE-4440-8DD3-05CEF23EB840}"/>
          </ac:spMkLst>
        </pc:spChg>
        <pc:spChg chg="del">
          <ac:chgData name="Nhan" userId="f0dc6a2a2142ba64" providerId="LiveId" clId="{CB23897C-6D01-4706-902B-9979E7983CF7}" dt="2021-05-23T05:19:46.960" v="950" actId="478"/>
          <ac:spMkLst>
            <pc:docMk/>
            <pc:sldMk cId="1971327833" sldId="4435"/>
            <ac:spMk id="38" creationId="{2FB3DFE2-5E4A-49CD-BAA5-44DE4B995674}"/>
          </ac:spMkLst>
        </pc:spChg>
        <pc:spChg chg="mod">
          <ac:chgData name="Nhan" userId="f0dc6a2a2142ba64" providerId="LiveId" clId="{CB23897C-6D01-4706-902B-9979E7983CF7}" dt="2021-05-23T05:38:19.575" v="1938" actId="1076"/>
          <ac:spMkLst>
            <pc:docMk/>
            <pc:sldMk cId="1971327833" sldId="4435"/>
            <ac:spMk id="134" creationId="{00000000-0000-0000-0000-000000000000}"/>
          </ac:spMkLst>
        </pc:spChg>
        <pc:grpChg chg="del">
          <ac:chgData name="Nhan" userId="f0dc6a2a2142ba64" providerId="LiveId" clId="{CB23897C-6D01-4706-902B-9979E7983CF7}" dt="2021-05-23T05:22:05.269" v="1006" actId="165"/>
          <ac:grpSpMkLst>
            <pc:docMk/>
            <pc:sldMk cId="1971327833" sldId="4435"/>
            <ac:grpSpMk id="24" creationId="{73C8C65A-EA6C-418C-AD2D-0B28DBDB1949}"/>
          </ac:grpSpMkLst>
        </pc:grpChg>
        <pc:grpChg chg="del">
          <ac:chgData name="Nhan" userId="f0dc6a2a2142ba64" providerId="LiveId" clId="{CB23897C-6D01-4706-902B-9979E7983CF7}" dt="2021-05-23T05:19:46.960" v="950" actId="478"/>
          <ac:grpSpMkLst>
            <pc:docMk/>
            <pc:sldMk cId="1971327833" sldId="4435"/>
            <ac:grpSpMk id="44" creationId="{C93ADC4C-A9F3-4D9B-835A-8F6F04CA1EB7}"/>
          </ac:grpSpMkLst>
        </pc:grpChg>
        <pc:grpChg chg="del">
          <ac:chgData name="Nhan" userId="f0dc6a2a2142ba64" providerId="LiveId" clId="{CB23897C-6D01-4706-902B-9979E7983CF7}" dt="2021-05-23T05:19:46.960" v="950" actId="478"/>
          <ac:grpSpMkLst>
            <pc:docMk/>
            <pc:sldMk cId="1971327833" sldId="4435"/>
            <ac:grpSpMk id="46" creationId="{511926DA-39D2-43B3-97D4-D91E6527E069}"/>
          </ac:grpSpMkLst>
        </pc:grpChg>
        <pc:picChg chg="mod topLvl">
          <ac:chgData name="Nhan" userId="f0dc6a2a2142ba64" providerId="LiveId" clId="{CB23897C-6D01-4706-902B-9979E7983CF7}" dt="2021-05-23T05:31:10.660" v="1638" actId="1076"/>
          <ac:picMkLst>
            <pc:docMk/>
            <pc:sldMk cId="1971327833" sldId="4435"/>
            <ac:picMk id="41" creationId="{40D16414-F261-42A2-B664-9FEBEFFE921E}"/>
          </ac:picMkLst>
        </pc:picChg>
        <pc:cxnChg chg="add mod">
          <ac:chgData name="Nhan" userId="f0dc6a2a2142ba64" providerId="LiveId" clId="{CB23897C-6D01-4706-902B-9979E7983CF7}" dt="2021-05-23T05:34:28.595" v="1689" actId="552"/>
          <ac:cxnSpMkLst>
            <pc:docMk/>
            <pc:sldMk cId="1971327833" sldId="4435"/>
            <ac:cxnSpMk id="5" creationId="{8AF38675-174E-4C16-9397-E64B8F8C44C6}"/>
          </ac:cxnSpMkLst>
        </pc:cxnChg>
        <pc:cxnChg chg="add mod">
          <ac:chgData name="Nhan" userId="f0dc6a2a2142ba64" providerId="LiveId" clId="{CB23897C-6D01-4706-902B-9979E7983CF7}" dt="2021-05-23T05:34:28.595" v="1689" actId="552"/>
          <ac:cxnSpMkLst>
            <pc:docMk/>
            <pc:sldMk cId="1971327833" sldId="4435"/>
            <ac:cxnSpMk id="23" creationId="{8B95E050-BC4B-4BF1-8CA0-3D2ADACA751A}"/>
          </ac:cxnSpMkLst>
        </pc:cxnChg>
        <pc:cxnChg chg="add mod">
          <ac:chgData name="Nhan" userId="f0dc6a2a2142ba64" providerId="LiveId" clId="{CB23897C-6D01-4706-902B-9979E7983CF7}" dt="2021-05-23T05:34:36.075" v="1690" actId="14100"/>
          <ac:cxnSpMkLst>
            <pc:docMk/>
            <pc:sldMk cId="1971327833" sldId="4435"/>
            <ac:cxnSpMk id="25" creationId="{47F6C251-6665-418B-ABE3-3DA411220F3C}"/>
          </ac:cxnSpMkLst>
        </pc:cxnChg>
      </pc:sldChg>
      <pc:sldChg chg="add del ord">
        <pc:chgData name="Nhan" userId="f0dc6a2a2142ba64" providerId="LiveId" clId="{CB23897C-6D01-4706-902B-9979E7983CF7}" dt="2021-05-23T05:12:25.075" v="767" actId="47"/>
        <pc:sldMkLst>
          <pc:docMk/>
          <pc:sldMk cId="3057542874" sldId="4435"/>
        </pc:sldMkLst>
      </pc:sldChg>
      <pc:sldChg chg="addSp delSp modSp add mod modTransition modAnim modNotesTx">
        <pc:chgData name="Nhan" userId="f0dc6a2a2142ba64" providerId="LiveId" clId="{CB23897C-6D01-4706-902B-9979E7983CF7}" dt="2021-05-23T09:42:21.812" v="4791"/>
        <pc:sldMkLst>
          <pc:docMk/>
          <pc:sldMk cId="3803486631" sldId="4436"/>
        </pc:sldMkLst>
        <pc:spChg chg="del mod topLvl">
          <ac:chgData name="Nhan" userId="f0dc6a2a2142ba64" providerId="LiveId" clId="{CB23897C-6D01-4706-902B-9979E7983CF7}" dt="2021-05-23T05:38:42.397" v="1942" actId="478"/>
          <ac:spMkLst>
            <pc:docMk/>
            <pc:sldMk cId="3803486631" sldId="4436"/>
            <ac:spMk id="10" creationId="{D4075E85-F2DA-48EC-A35A-B985533C47A5}"/>
          </ac:spMkLst>
        </pc:spChg>
        <pc:spChg chg="mod">
          <ac:chgData name="Nhan" userId="f0dc6a2a2142ba64" providerId="LiveId" clId="{CB23897C-6D01-4706-902B-9979E7983CF7}" dt="2021-05-23T05:43:59.815" v="2500" actId="20577"/>
          <ac:spMkLst>
            <pc:docMk/>
            <pc:sldMk cId="3803486631" sldId="4436"/>
            <ac:spMk id="16" creationId="{9393F2FB-574F-43A7-B4EC-FA7C4731D59D}"/>
          </ac:spMkLst>
        </pc:spChg>
        <pc:spChg chg="mod">
          <ac:chgData name="Nhan" userId="f0dc6a2a2142ba64" providerId="LiveId" clId="{CB23897C-6D01-4706-902B-9979E7983CF7}" dt="2021-05-23T05:37:56.405" v="1933" actId="1076"/>
          <ac:spMkLst>
            <pc:docMk/>
            <pc:sldMk cId="3803486631" sldId="4436"/>
            <ac:spMk id="134" creationId="{00000000-0000-0000-0000-000000000000}"/>
          </ac:spMkLst>
        </pc:spChg>
        <pc:grpChg chg="add del mod">
          <ac:chgData name="Nhan" userId="f0dc6a2a2142ba64" providerId="LiveId" clId="{CB23897C-6D01-4706-902B-9979E7983CF7}" dt="2021-05-23T05:38:40.420" v="1941" actId="165"/>
          <ac:grpSpMkLst>
            <pc:docMk/>
            <pc:sldMk cId="3803486631" sldId="4436"/>
            <ac:grpSpMk id="9" creationId="{E4B8984A-6A15-474C-8E8C-6E12AA4FDDD5}"/>
          </ac:grpSpMkLst>
        </pc:grpChg>
        <pc:picChg chg="mod topLvl">
          <ac:chgData name="Nhan" userId="f0dc6a2a2142ba64" providerId="LiveId" clId="{CB23897C-6D01-4706-902B-9979E7983CF7}" dt="2021-05-23T05:39:10.453" v="1951" actId="1076"/>
          <ac:picMkLst>
            <pc:docMk/>
            <pc:sldMk cId="3803486631" sldId="4436"/>
            <ac:picMk id="11" creationId="{5B070EC2-662D-42D5-9045-6071D0BE4A80}"/>
          </ac:picMkLst>
        </pc:picChg>
        <pc:picChg chg="del">
          <ac:chgData name="Nhan" userId="f0dc6a2a2142ba64" providerId="LiveId" clId="{CB23897C-6D01-4706-902B-9979E7983CF7}" dt="2021-05-23T05:39:07.536" v="1950" actId="478"/>
          <ac:picMkLst>
            <pc:docMk/>
            <pc:sldMk cId="3803486631" sldId="4436"/>
            <ac:picMk id="41" creationId="{40D16414-F261-42A2-B664-9FEBEFFE921E}"/>
          </ac:picMkLst>
        </pc:picChg>
        <pc:cxnChg chg="del">
          <ac:chgData name="Nhan" userId="f0dc6a2a2142ba64" providerId="LiveId" clId="{CB23897C-6D01-4706-902B-9979E7983CF7}" dt="2021-05-23T05:39:40.600" v="1979" actId="478"/>
          <ac:cxnSpMkLst>
            <pc:docMk/>
            <pc:sldMk cId="3803486631" sldId="4436"/>
            <ac:cxnSpMk id="5" creationId="{8AF38675-174E-4C16-9397-E64B8F8C44C6}"/>
          </ac:cxnSpMkLst>
        </pc:cxnChg>
        <pc:cxnChg chg="del">
          <ac:chgData name="Nhan" userId="f0dc6a2a2142ba64" providerId="LiveId" clId="{CB23897C-6D01-4706-902B-9979E7983CF7}" dt="2021-05-23T05:39:40.600" v="1979" actId="478"/>
          <ac:cxnSpMkLst>
            <pc:docMk/>
            <pc:sldMk cId="3803486631" sldId="4436"/>
            <ac:cxnSpMk id="23" creationId="{8B95E050-BC4B-4BF1-8CA0-3D2ADACA751A}"/>
          </ac:cxnSpMkLst>
        </pc:cxnChg>
        <pc:cxnChg chg="del">
          <ac:chgData name="Nhan" userId="f0dc6a2a2142ba64" providerId="LiveId" clId="{CB23897C-6D01-4706-902B-9979E7983CF7}" dt="2021-05-23T05:39:40.600" v="1979" actId="478"/>
          <ac:cxnSpMkLst>
            <pc:docMk/>
            <pc:sldMk cId="3803486631" sldId="4436"/>
            <ac:cxnSpMk id="25" creationId="{47F6C251-6665-418B-ABE3-3DA411220F3C}"/>
          </ac:cxnSpMkLst>
        </pc:cxnChg>
      </pc:sldChg>
      <pc:sldChg chg="addSp delSp modSp add mod modTransition modAnim modNotesTx">
        <pc:chgData name="Nhan" userId="f0dc6a2a2142ba64" providerId="LiveId" clId="{CB23897C-6D01-4706-902B-9979E7983CF7}" dt="2021-05-23T09:43:09.520" v="4795"/>
        <pc:sldMkLst>
          <pc:docMk/>
          <pc:sldMk cId="3507494417" sldId="4437"/>
        </pc:sldMkLst>
        <pc:spChg chg="del mod topLvl">
          <ac:chgData name="Nhan" userId="f0dc6a2a2142ba64" providerId="LiveId" clId="{CB23897C-6D01-4706-902B-9979E7983CF7}" dt="2021-05-23T05:45:41.556" v="2525" actId="478"/>
          <ac:spMkLst>
            <pc:docMk/>
            <pc:sldMk cId="3507494417" sldId="4437"/>
            <ac:spMk id="7" creationId="{E8E3429F-DD6D-46BC-B8DB-43540FC6F730}"/>
          </ac:spMkLst>
        </pc:spChg>
        <pc:spChg chg="mod">
          <ac:chgData name="Nhan" userId="f0dc6a2a2142ba64" providerId="LiveId" clId="{CB23897C-6D01-4706-902B-9979E7983CF7}" dt="2021-05-23T05:52:06.382" v="3047" actId="12"/>
          <ac:spMkLst>
            <pc:docMk/>
            <pc:sldMk cId="3507494417" sldId="4437"/>
            <ac:spMk id="16" creationId="{9393F2FB-574F-43A7-B4EC-FA7C4731D59D}"/>
          </ac:spMkLst>
        </pc:spChg>
        <pc:spChg chg="mod">
          <ac:chgData name="Nhan" userId="f0dc6a2a2142ba64" providerId="LiveId" clId="{CB23897C-6D01-4706-902B-9979E7983CF7}" dt="2021-05-23T05:44:51.788" v="2509" actId="20577"/>
          <ac:spMkLst>
            <pc:docMk/>
            <pc:sldMk cId="3507494417" sldId="4437"/>
            <ac:spMk id="134" creationId="{00000000-0000-0000-0000-000000000000}"/>
          </ac:spMkLst>
        </pc:spChg>
        <pc:grpChg chg="add del mod">
          <ac:chgData name="Nhan" userId="f0dc6a2a2142ba64" providerId="LiveId" clId="{CB23897C-6D01-4706-902B-9979E7983CF7}" dt="2021-05-23T05:45:39.860" v="2524" actId="165"/>
          <ac:grpSpMkLst>
            <pc:docMk/>
            <pc:sldMk cId="3507494417" sldId="4437"/>
            <ac:grpSpMk id="6" creationId="{28C84257-D733-46C9-91BB-7F139C11B55A}"/>
          </ac:grpSpMkLst>
        </pc:grpChg>
        <pc:picChg chg="mod topLvl">
          <ac:chgData name="Nhan" userId="f0dc6a2a2142ba64" providerId="LiveId" clId="{CB23897C-6D01-4706-902B-9979E7983CF7}" dt="2021-05-23T05:46:05.835" v="2534" actId="1076"/>
          <ac:picMkLst>
            <pc:docMk/>
            <pc:sldMk cId="3507494417" sldId="4437"/>
            <ac:picMk id="8" creationId="{895E054C-F6B0-491A-B821-C11555163F56}"/>
          </ac:picMkLst>
        </pc:picChg>
        <pc:picChg chg="add del">
          <ac:chgData name="Nhan" userId="f0dc6a2a2142ba64" providerId="LiveId" clId="{CB23897C-6D01-4706-902B-9979E7983CF7}" dt="2021-05-23T05:46:02.287" v="2533" actId="478"/>
          <ac:picMkLst>
            <pc:docMk/>
            <pc:sldMk cId="3507494417" sldId="4437"/>
            <ac:picMk id="11" creationId="{5B070EC2-662D-42D5-9045-6071D0BE4A80}"/>
          </ac:picMkLst>
        </pc:picChg>
      </pc:sldChg>
      <pc:sldChg chg="addSp delSp modSp add mod ord modTransition modAnim modNotesTx">
        <pc:chgData name="Nhan" userId="f0dc6a2a2142ba64" providerId="LiveId" clId="{CB23897C-6D01-4706-902B-9979E7983CF7}" dt="2021-05-23T09:44:40.768" v="4804"/>
        <pc:sldMkLst>
          <pc:docMk/>
          <pc:sldMk cId="4223912036" sldId="4438"/>
        </pc:sldMkLst>
        <pc:spChg chg="del mod">
          <ac:chgData name="Nhan" userId="f0dc6a2a2142ba64" providerId="LiveId" clId="{CB23897C-6D01-4706-902B-9979E7983CF7}" dt="2021-05-23T05:45:27.178" v="2521" actId="478"/>
          <ac:spMkLst>
            <pc:docMk/>
            <pc:sldMk cId="4223912036" sldId="4438"/>
            <ac:spMk id="36" creationId="{1F102CDE-CED2-4E1C-9205-388B6DF5B080}"/>
          </ac:spMkLst>
        </pc:spChg>
        <pc:spChg chg="del">
          <ac:chgData name="Nhan" userId="f0dc6a2a2142ba64" providerId="LiveId" clId="{CB23897C-6D01-4706-902B-9979E7983CF7}" dt="2021-05-23T05:45:27.178" v="2521" actId="478"/>
          <ac:spMkLst>
            <pc:docMk/>
            <pc:sldMk cId="4223912036" sldId="4438"/>
            <ac:spMk id="37" creationId="{74ABF45F-D9FE-4440-8DD3-05CEF23EB840}"/>
          </ac:spMkLst>
        </pc:spChg>
        <pc:spChg chg="del">
          <ac:chgData name="Nhan" userId="f0dc6a2a2142ba64" providerId="LiveId" clId="{CB23897C-6D01-4706-902B-9979E7983CF7}" dt="2021-05-23T05:45:27.178" v="2521" actId="478"/>
          <ac:spMkLst>
            <pc:docMk/>
            <pc:sldMk cId="4223912036" sldId="4438"/>
            <ac:spMk id="38" creationId="{2FB3DFE2-5E4A-49CD-BAA5-44DE4B995674}"/>
          </ac:spMkLst>
        </pc:spChg>
        <pc:spChg chg="add del mod">
          <ac:chgData name="Nhan" userId="f0dc6a2a2142ba64" providerId="LiveId" clId="{CB23897C-6D01-4706-902B-9979E7983CF7}" dt="2021-05-23T06:13:07.601" v="3197" actId="21"/>
          <ac:spMkLst>
            <pc:docMk/>
            <pc:sldMk cId="4223912036" sldId="4438"/>
            <ac:spMk id="52" creationId="{E9CF8A5E-11B8-4B83-AB8C-C640E43808F9}"/>
          </ac:spMkLst>
        </pc:spChg>
        <pc:spChg chg="add mod">
          <ac:chgData name="Nhan" userId="f0dc6a2a2142ba64" providerId="LiveId" clId="{CB23897C-6D01-4706-902B-9979E7983CF7}" dt="2021-05-23T06:17:22.032" v="3246" actId="1076"/>
          <ac:spMkLst>
            <pc:docMk/>
            <pc:sldMk cId="4223912036" sldId="4438"/>
            <ac:spMk id="58" creationId="{5C24153E-8577-4842-8181-68680EBA2E34}"/>
          </ac:spMkLst>
        </pc:spChg>
        <pc:spChg chg="add mod">
          <ac:chgData name="Nhan" userId="f0dc6a2a2142ba64" providerId="LiveId" clId="{CB23897C-6D01-4706-902B-9979E7983CF7}" dt="2021-05-23T06:17:47.447" v="3264" actId="207"/>
          <ac:spMkLst>
            <pc:docMk/>
            <pc:sldMk cId="4223912036" sldId="4438"/>
            <ac:spMk id="69" creationId="{9A2C020D-6142-454F-87D2-B4B3DA093999}"/>
          </ac:spMkLst>
        </pc:spChg>
        <pc:spChg chg="mod">
          <ac:chgData name="Nhan" userId="f0dc6a2a2142ba64" providerId="LiveId" clId="{CB23897C-6D01-4706-902B-9979E7983CF7}" dt="2021-05-23T06:20:38.881" v="3410"/>
          <ac:spMkLst>
            <pc:docMk/>
            <pc:sldMk cId="4223912036" sldId="4438"/>
            <ac:spMk id="134" creationId="{00000000-0000-0000-0000-000000000000}"/>
          </ac:spMkLst>
        </pc:spChg>
        <pc:grpChg chg="del">
          <ac:chgData name="Nhan" userId="f0dc6a2a2142ba64" providerId="LiveId" clId="{CB23897C-6D01-4706-902B-9979E7983CF7}" dt="2021-05-23T05:45:27.178" v="2521" actId="478"/>
          <ac:grpSpMkLst>
            <pc:docMk/>
            <pc:sldMk cId="4223912036" sldId="4438"/>
            <ac:grpSpMk id="24" creationId="{73C8C65A-EA6C-418C-AD2D-0B28DBDB1949}"/>
          </ac:grpSpMkLst>
        </pc:grpChg>
        <pc:grpChg chg="add del mod">
          <ac:chgData name="Nhan" userId="f0dc6a2a2142ba64" providerId="LiveId" clId="{CB23897C-6D01-4706-902B-9979E7983CF7}" dt="2021-05-23T06:16:02.403" v="3234" actId="165"/>
          <ac:grpSpMkLst>
            <pc:docMk/>
            <pc:sldMk cId="4223912036" sldId="4438"/>
            <ac:grpSpMk id="34" creationId="{20422CAC-34A7-499D-AF3E-E644E8BE1195}"/>
          </ac:grpSpMkLst>
        </pc:grpChg>
        <pc:grpChg chg="del">
          <ac:chgData name="Nhan" userId="f0dc6a2a2142ba64" providerId="LiveId" clId="{CB23897C-6D01-4706-902B-9979E7983CF7}" dt="2021-05-23T05:45:27.178" v="2521" actId="478"/>
          <ac:grpSpMkLst>
            <pc:docMk/>
            <pc:sldMk cId="4223912036" sldId="4438"/>
            <ac:grpSpMk id="44" creationId="{C93ADC4C-A9F3-4D9B-835A-8F6F04CA1EB7}"/>
          </ac:grpSpMkLst>
        </pc:grpChg>
        <pc:grpChg chg="del">
          <ac:chgData name="Nhan" userId="f0dc6a2a2142ba64" providerId="LiveId" clId="{CB23897C-6D01-4706-902B-9979E7983CF7}" dt="2021-05-23T05:45:27.178" v="2521" actId="478"/>
          <ac:grpSpMkLst>
            <pc:docMk/>
            <pc:sldMk cId="4223912036" sldId="4438"/>
            <ac:grpSpMk id="46" creationId="{511926DA-39D2-43B3-97D4-D91E6527E069}"/>
          </ac:grpSpMkLst>
        </pc:grpChg>
        <pc:grpChg chg="add del mod">
          <ac:chgData name="Nhan" userId="f0dc6a2a2142ba64" providerId="LiveId" clId="{CB23897C-6D01-4706-902B-9979E7983CF7}" dt="2021-05-23T06:16:10.699" v="3235" actId="165"/>
          <ac:grpSpMkLst>
            <pc:docMk/>
            <pc:sldMk cId="4223912036" sldId="4438"/>
            <ac:grpSpMk id="65" creationId="{4DAC8BE3-9709-4645-8468-FBF1D1F8D4B4}"/>
          </ac:grpSpMkLst>
        </pc:grpChg>
        <pc:grpChg chg="add mod">
          <ac:chgData name="Nhan" userId="f0dc6a2a2142ba64" providerId="LiveId" clId="{CB23897C-6D01-4706-902B-9979E7983CF7}" dt="2021-05-23T06:16:32.361" v="3238" actId="164"/>
          <ac:grpSpMkLst>
            <pc:docMk/>
            <pc:sldMk cId="4223912036" sldId="4438"/>
            <ac:grpSpMk id="66" creationId="{33733591-0EB2-4CE7-BF00-3EE8E3A5BBFD}"/>
          </ac:grpSpMkLst>
        </pc:grpChg>
        <pc:grpChg chg="add mod">
          <ac:chgData name="Nhan" userId="f0dc6a2a2142ba64" providerId="LiveId" clId="{CB23897C-6D01-4706-902B-9979E7983CF7}" dt="2021-05-23T06:16:52.614" v="3242" actId="164"/>
          <ac:grpSpMkLst>
            <pc:docMk/>
            <pc:sldMk cId="4223912036" sldId="4438"/>
            <ac:grpSpMk id="67" creationId="{99608D32-1E6F-422A-BBDA-0C736BE91713}"/>
          </ac:grpSpMkLst>
        </pc:grpChg>
        <pc:picChg chg="add del mod">
          <ac:chgData name="Nhan" userId="f0dc6a2a2142ba64" providerId="LiveId" clId="{CB23897C-6D01-4706-902B-9979E7983CF7}" dt="2021-05-23T06:18:46.973" v="3406" actId="478"/>
          <ac:picMkLst>
            <pc:docMk/>
            <pc:sldMk cId="4223912036" sldId="4438"/>
            <ac:picMk id="3" creationId="{34222F83-DD50-4B5A-9177-DE99D42F42F3}"/>
          </ac:picMkLst>
        </pc:picChg>
        <pc:picChg chg="add del mod">
          <ac:chgData name="Nhan" userId="f0dc6a2a2142ba64" providerId="LiveId" clId="{CB23897C-6D01-4706-902B-9979E7983CF7}" dt="2021-05-23T05:55:50.622" v="3055" actId="478"/>
          <ac:picMkLst>
            <pc:docMk/>
            <pc:sldMk cId="4223912036" sldId="4438"/>
            <ac:picMk id="5" creationId="{1E3E1883-A705-48FE-B151-23D5EB8A3888}"/>
          </ac:picMkLst>
        </pc:picChg>
        <pc:picChg chg="add del mod">
          <ac:chgData name="Nhan" userId="f0dc6a2a2142ba64" providerId="LiveId" clId="{CB23897C-6D01-4706-902B-9979E7983CF7}" dt="2021-05-23T06:12:16.717" v="3186" actId="478"/>
          <ac:picMkLst>
            <pc:docMk/>
            <pc:sldMk cId="4223912036" sldId="4438"/>
            <ac:picMk id="7" creationId="{DE2E5305-1EEA-427E-A4FC-66DE30FFAD4C}"/>
          </ac:picMkLst>
        </pc:picChg>
        <pc:picChg chg="add del mod">
          <ac:chgData name="Nhan" userId="f0dc6a2a2142ba64" providerId="LiveId" clId="{CB23897C-6D01-4706-902B-9979E7983CF7}" dt="2021-05-23T06:07:16.461" v="3112" actId="21"/>
          <ac:picMkLst>
            <pc:docMk/>
            <pc:sldMk cId="4223912036" sldId="4438"/>
            <ac:picMk id="9" creationId="{939B1D36-9E76-47A8-BF77-9CF531388B6D}"/>
          </ac:picMkLst>
        </pc:picChg>
        <pc:picChg chg="add del mod">
          <ac:chgData name="Nhan" userId="f0dc6a2a2142ba64" providerId="LiveId" clId="{CB23897C-6D01-4706-902B-9979E7983CF7}" dt="2021-05-23T06:07:16.461" v="3112" actId="21"/>
          <ac:picMkLst>
            <pc:docMk/>
            <pc:sldMk cId="4223912036" sldId="4438"/>
            <ac:picMk id="11" creationId="{4B9A29D6-3A19-4E44-A334-B1329DF13999}"/>
          </ac:picMkLst>
        </pc:picChg>
        <pc:picChg chg="add del mod">
          <ac:chgData name="Nhan" userId="f0dc6a2a2142ba64" providerId="LiveId" clId="{CB23897C-6D01-4706-902B-9979E7983CF7}" dt="2021-05-23T06:06:15.080" v="3097" actId="478"/>
          <ac:picMkLst>
            <pc:docMk/>
            <pc:sldMk cId="4223912036" sldId="4438"/>
            <ac:picMk id="13" creationId="{774F6290-5FEA-424B-A2C3-01C837DE581F}"/>
          </ac:picMkLst>
        </pc:picChg>
        <pc:picChg chg="add del mod">
          <ac:chgData name="Nhan" userId="f0dc6a2a2142ba64" providerId="LiveId" clId="{CB23897C-6D01-4706-902B-9979E7983CF7}" dt="2021-05-23T06:06:15.080" v="3097" actId="478"/>
          <ac:picMkLst>
            <pc:docMk/>
            <pc:sldMk cId="4223912036" sldId="4438"/>
            <ac:picMk id="15" creationId="{A727F2E9-EACE-4064-8E29-6AE449FAC761}"/>
          </ac:picMkLst>
        </pc:picChg>
        <pc:picChg chg="add del mod">
          <ac:chgData name="Nhan" userId="f0dc6a2a2142ba64" providerId="LiveId" clId="{CB23897C-6D01-4706-902B-9979E7983CF7}" dt="2021-05-23T06:05:31.667" v="3088" actId="478"/>
          <ac:picMkLst>
            <pc:docMk/>
            <pc:sldMk cId="4223912036" sldId="4438"/>
            <ac:picMk id="17" creationId="{BEC6B586-6521-41EB-99F6-0E64A54D5D22}"/>
          </ac:picMkLst>
        </pc:picChg>
        <pc:picChg chg="add del mod">
          <ac:chgData name="Nhan" userId="f0dc6a2a2142ba64" providerId="LiveId" clId="{CB23897C-6D01-4706-902B-9979E7983CF7}" dt="2021-05-23T06:05:53.975" v="3092" actId="478"/>
          <ac:picMkLst>
            <pc:docMk/>
            <pc:sldMk cId="4223912036" sldId="4438"/>
            <ac:picMk id="19" creationId="{86BF7B2B-8304-47F7-8B9F-ADB1B138FA7F}"/>
          </ac:picMkLst>
        </pc:picChg>
        <pc:picChg chg="add del mod">
          <ac:chgData name="Nhan" userId="f0dc6a2a2142ba64" providerId="LiveId" clId="{CB23897C-6D01-4706-902B-9979E7983CF7}" dt="2021-05-23T06:12:46.172" v="3193" actId="478"/>
          <ac:picMkLst>
            <pc:docMk/>
            <pc:sldMk cId="4223912036" sldId="4438"/>
            <ac:picMk id="22" creationId="{69BFBF12-14E8-4624-B2AD-24835470E442}"/>
          </ac:picMkLst>
        </pc:picChg>
        <pc:picChg chg="add del mod">
          <ac:chgData name="Nhan" userId="f0dc6a2a2142ba64" providerId="LiveId" clId="{CB23897C-6D01-4706-902B-9979E7983CF7}" dt="2021-05-23T06:07:26.911" v="3117" actId="478"/>
          <ac:picMkLst>
            <pc:docMk/>
            <pc:sldMk cId="4223912036" sldId="4438"/>
            <ac:picMk id="35" creationId="{5430EC9F-7193-402E-B94E-FE76ED545434}"/>
          </ac:picMkLst>
        </pc:picChg>
        <pc:picChg chg="add del mod">
          <ac:chgData name="Nhan" userId="f0dc6a2a2142ba64" providerId="LiveId" clId="{CB23897C-6D01-4706-902B-9979E7983CF7}" dt="2021-05-23T06:07:23.874" v="3116" actId="478"/>
          <ac:picMkLst>
            <pc:docMk/>
            <pc:sldMk cId="4223912036" sldId="4438"/>
            <ac:picMk id="39" creationId="{68962BE9-D4CA-4F24-A42F-03DC4A7BF56A}"/>
          </ac:picMkLst>
        </pc:picChg>
        <pc:picChg chg="add mod ord">
          <ac:chgData name="Nhan" userId="f0dc6a2a2142ba64" providerId="LiveId" clId="{CB23897C-6D01-4706-902B-9979E7983CF7}" dt="2021-05-23T06:12:24.871" v="3188" actId="167"/>
          <ac:picMkLst>
            <pc:docMk/>
            <pc:sldMk cId="4223912036" sldId="4438"/>
            <ac:picMk id="53" creationId="{37EAD76D-FEAB-430D-A87F-D829332D7A36}"/>
          </ac:picMkLst>
        </pc:picChg>
        <pc:picChg chg="add mod">
          <ac:chgData name="Nhan" userId="f0dc6a2a2142ba64" providerId="LiveId" clId="{CB23897C-6D01-4706-902B-9979E7983CF7}" dt="2021-05-23T06:36:39.979" v="3468" actId="1076"/>
          <ac:picMkLst>
            <pc:docMk/>
            <pc:sldMk cId="4223912036" sldId="4438"/>
            <ac:picMk id="54" creationId="{B85B889B-2C9E-45EF-91F3-1A0C13ED7EA9}"/>
          </ac:picMkLst>
        </pc:picChg>
        <pc:cxnChg chg="add del mod">
          <ac:chgData name="Nhan" userId="f0dc6a2a2142ba64" providerId="LiveId" clId="{CB23897C-6D01-4706-902B-9979E7983CF7}" dt="2021-05-23T06:13:07.601" v="3197" actId="21"/>
          <ac:cxnSpMkLst>
            <pc:docMk/>
            <pc:sldMk cId="4223912036" sldId="4438"/>
            <ac:cxnSpMk id="25" creationId="{E846A5D6-747E-43BB-8E11-975D817D6F33}"/>
          </ac:cxnSpMkLst>
        </pc:cxnChg>
        <pc:cxnChg chg="add del mod">
          <ac:chgData name="Nhan" userId="f0dc6a2a2142ba64" providerId="LiveId" clId="{CB23897C-6D01-4706-902B-9979E7983CF7}" dt="2021-05-23T06:13:07.601" v="3197" actId="21"/>
          <ac:cxnSpMkLst>
            <pc:docMk/>
            <pc:sldMk cId="4223912036" sldId="4438"/>
            <ac:cxnSpMk id="40" creationId="{3793D531-95D8-4C5B-81DB-B641D6CFEC5A}"/>
          </ac:cxnSpMkLst>
        </pc:cxnChg>
        <pc:cxnChg chg="add del mod">
          <ac:chgData name="Nhan" userId="f0dc6a2a2142ba64" providerId="LiveId" clId="{CB23897C-6D01-4706-902B-9979E7983CF7}" dt="2021-05-23T06:13:07.601" v="3197" actId="21"/>
          <ac:cxnSpMkLst>
            <pc:docMk/>
            <pc:sldMk cId="4223912036" sldId="4438"/>
            <ac:cxnSpMk id="48" creationId="{8E3C87A8-A8E3-4721-BD7E-C66322671F51}"/>
          </ac:cxnSpMkLst>
        </pc:cxnChg>
        <pc:cxnChg chg="add mod">
          <ac:chgData name="Nhan" userId="f0dc6a2a2142ba64" providerId="LiveId" clId="{CB23897C-6D01-4706-902B-9979E7983CF7}" dt="2021-05-23T06:08:56.287" v="3141" actId="571"/>
          <ac:cxnSpMkLst>
            <pc:docMk/>
            <pc:sldMk cId="4223912036" sldId="4438"/>
            <ac:cxnSpMk id="49" creationId="{92EBE8AB-37EA-4C54-92BB-43A8A1FE6B22}"/>
          </ac:cxnSpMkLst>
        </pc:cxnChg>
        <pc:cxnChg chg="add mod">
          <ac:chgData name="Nhan" userId="f0dc6a2a2142ba64" providerId="LiveId" clId="{CB23897C-6D01-4706-902B-9979E7983CF7}" dt="2021-05-23T06:08:56.287" v="3141" actId="571"/>
          <ac:cxnSpMkLst>
            <pc:docMk/>
            <pc:sldMk cId="4223912036" sldId="4438"/>
            <ac:cxnSpMk id="50" creationId="{BDDDC681-94D8-4E3E-AEBB-4D4733015164}"/>
          </ac:cxnSpMkLst>
        </pc:cxnChg>
        <pc:cxnChg chg="add mod">
          <ac:chgData name="Nhan" userId="f0dc6a2a2142ba64" providerId="LiveId" clId="{CB23897C-6D01-4706-902B-9979E7983CF7}" dt="2021-05-23T06:08:56.287" v="3141" actId="571"/>
          <ac:cxnSpMkLst>
            <pc:docMk/>
            <pc:sldMk cId="4223912036" sldId="4438"/>
            <ac:cxnSpMk id="51" creationId="{A7FE4AE8-280E-4961-AB9F-E9E79D15F9D3}"/>
          </ac:cxnSpMkLst>
        </pc:cxnChg>
        <pc:cxnChg chg="add mod topLvl">
          <ac:chgData name="Nhan" userId="f0dc6a2a2142ba64" providerId="LiveId" clId="{CB23897C-6D01-4706-902B-9979E7983CF7}" dt="2021-05-23T06:16:52.614" v="3242" actId="164"/>
          <ac:cxnSpMkLst>
            <pc:docMk/>
            <pc:sldMk cId="4223912036" sldId="4438"/>
            <ac:cxnSpMk id="55" creationId="{2ACA7EB3-F579-44DA-B7CA-71E7067CE4BA}"/>
          </ac:cxnSpMkLst>
        </pc:cxnChg>
        <pc:cxnChg chg="add mod topLvl">
          <ac:chgData name="Nhan" userId="f0dc6a2a2142ba64" providerId="LiveId" clId="{CB23897C-6D01-4706-902B-9979E7983CF7}" dt="2021-05-23T06:16:52.614" v="3242" actId="164"/>
          <ac:cxnSpMkLst>
            <pc:docMk/>
            <pc:sldMk cId="4223912036" sldId="4438"/>
            <ac:cxnSpMk id="56" creationId="{9E4F2916-1A5D-4574-90AA-7D8D9EB1AFCA}"/>
          </ac:cxnSpMkLst>
        </pc:cxnChg>
        <pc:cxnChg chg="add mod topLvl">
          <ac:chgData name="Nhan" userId="f0dc6a2a2142ba64" providerId="LiveId" clId="{CB23897C-6D01-4706-902B-9979E7983CF7}" dt="2021-05-23T06:16:52.614" v="3242" actId="164"/>
          <ac:cxnSpMkLst>
            <pc:docMk/>
            <pc:sldMk cId="4223912036" sldId="4438"/>
            <ac:cxnSpMk id="57" creationId="{B8658080-0775-4372-8F22-5F4696FAB59B}"/>
          </ac:cxnSpMkLst>
        </pc:cxnChg>
        <pc:cxnChg chg="add del mod">
          <ac:chgData name="Nhan" userId="f0dc6a2a2142ba64" providerId="LiveId" clId="{CB23897C-6D01-4706-902B-9979E7983CF7}" dt="2021-05-23T06:15:10.277" v="3221" actId="478"/>
          <ac:cxnSpMkLst>
            <pc:docMk/>
            <pc:sldMk cId="4223912036" sldId="4438"/>
            <ac:cxnSpMk id="59" creationId="{89B7316C-5084-4822-92F5-1D623FE844D8}"/>
          </ac:cxnSpMkLst>
        </pc:cxnChg>
        <pc:cxnChg chg="add del mod">
          <ac:chgData name="Nhan" userId="f0dc6a2a2142ba64" providerId="LiveId" clId="{CB23897C-6D01-4706-902B-9979E7983CF7}" dt="2021-05-23T06:15:10.277" v="3221" actId="478"/>
          <ac:cxnSpMkLst>
            <pc:docMk/>
            <pc:sldMk cId="4223912036" sldId="4438"/>
            <ac:cxnSpMk id="60" creationId="{9D76B805-7593-4735-943D-7271E6042F39}"/>
          </ac:cxnSpMkLst>
        </pc:cxnChg>
        <pc:cxnChg chg="add del mod">
          <ac:chgData name="Nhan" userId="f0dc6a2a2142ba64" providerId="LiveId" clId="{CB23897C-6D01-4706-902B-9979E7983CF7}" dt="2021-05-23T06:15:10.277" v="3221" actId="478"/>
          <ac:cxnSpMkLst>
            <pc:docMk/>
            <pc:sldMk cId="4223912036" sldId="4438"/>
            <ac:cxnSpMk id="61" creationId="{C523758F-DA3F-4E14-A94E-FEEEEC4BA336}"/>
          </ac:cxnSpMkLst>
        </pc:cxnChg>
        <pc:cxnChg chg="add mod topLvl">
          <ac:chgData name="Nhan" userId="f0dc6a2a2142ba64" providerId="LiveId" clId="{CB23897C-6D01-4706-902B-9979E7983CF7}" dt="2021-05-23T06:16:35.331" v="3239" actId="208"/>
          <ac:cxnSpMkLst>
            <pc:docMk/>
            <pc:sldMk cId="4223912036" sldId="4438"/>
            <ac:cxnSpMk id="62" creationId="{66B1A72A-9D53-464C-BA94-36F552B894D9}"/>
          </ac:cxnSpMkLst>
        </pc:cxnChg>
        <pc:cxnChg chg="add mod topLvl">
          <ac:chgData name="Nhan" userId="f0dc6a2a2142ba64" providerId="LiveId" clId="{CB23897C-6D01-4706-902B-9979E7983CF7}" dt="2021-05-23T06:16:35.331" v="3239" actId="208"/>
          <ac:cxnSpMkLst>
            <pc:docMk/>
            <pc:sldMk cId="4223912036" sldId="4438"/>
            <ac:cxnSpMk id="63" creationId="{D6A661B4-1038-479D-8B95-E8E02528B13D}"/>
          </ac:cxnSpMkLst>
        </pc:cxnChg>
        <pc:cxnChg chg="add mod topLvl">
          <ac:chgData name="Nhan" userId="f0dc6a2a2142ba64" providerId="LiveId" clId="{CB23897C-6D01-4706-902B-9979E7983CF7}" dt="2021-05-23T06:16:35.331" v="3239" actId="208"/>
          <ac:cxnSpMkLst>
            <pc:docMk/>
            <pc:sldMk cId="4223912036" sldId="4438"/>
            <ac:cxnSpMk id="64" creationId="{8222579B-5215-4A0C-9564-8CD0429F4869}"/>
          </ac:cxnSpMkLst>
        </pc:cxnChg>
      </pc:sldChg>
      <pc:sldChg chg="add del">
        <pc:chgData name="Nhan" userId="f0dc6a2a2142ba64" providerId="LiveId" clId="{CB23897C-6D01-4706-902B-9979E7983CF7}" dt="2021-05-23T08:44:44.455" v="4417" actId="47"/>
        <pc:sldMkLst>
          <pc:docMk/>
          <pc:sldMk cId="986774951" sldId="4439"/>
        </pc:sldMkLst>
      </pc:sldChg>
      <pc:sldChg chg="addSp delSp modSp add del mod">
        <pc:chgData name="Nhan" userId="f0dc6a2a2142ba64" providerId="LiveId" clId="{CB23897C-6D01-4706-902B-9979E7983CF7}" dt="2021-05-23T06:12:50.038" v="3195" actId="47"/>
        <pc:sldMkLst>
          <pc:docMk/>
          <pc:sldMk cId="2027367214" sldId="4439"/>
        </pc:sldMkLst>
        <pc:spChg chg="del">
          <ac:chgData name="Nhan" userId="f0dc6a2a2142ba64" providerId="LiveId" clId="{CB23897C-6D01-4706-902B-9979E7983CF7}" dt="2021-05-23T06:11:43.850" v="3176" actId="478"/>
          <ac:spMkLst>
            <pc:docMk/>
            <pc:sldMk cId="2027367214" sldId="4439"/>
            <ac:spMk id="52" creationId="{E9CF8A5E-11B8-4B83-AB8C-C640E43808F9}"/>
          </ac:spMkLst>
        </pc:spChg>
        <pc:picChg chg="del">
          <ac:chgData name="Nhan" userId="f0dc6a2a2142ba64" providerId="LiveId" clId="{CB23897C-6D01-4706-902B-9979E7983CF7}" dt="2021-05-23T06:11:45.796" v="3177" actId="478"/>
          <ac:picMkLst>
            <pc:docMk/>
            <pc:sldMk cId="2027367214" sldId="4439"/>
            <ac:picMk id="3" creationId="{34222F83-DD50-4B5A-9177-DE99D42F42F3}"/>
          </ac:picMkLst>
        </pc:picChg>
        <pc:picChg chg="del mod">
          <ac:chgData name="Nhan" userId="f0dc6a2a2142ba64" providerId="LiveId" clId="{CB23897C-6D01-4706-902B-9979E7983CF7}" dt="2021-05-23T06:11:50.481" v="3180" actId="21"/>
          <ac:picMkLst>
            <pc:docMk/>
            <pc:sldMk cId="2027367214" sldId="4439"/>
            <ac:picMk id="7" creationId="{DE2E5305-1EEA-427E-A4FC-66DE30FFAD4C}"/>
          </ac:picMkLst>
        </pc:picChg>
        <pc:picChg chg="add mod">
          <ac:chgData name="Nhan" userId="f0dc6a2a2142ba64" providerId="LiveId" clId="{CB23897C-6D01-4706-902B-9979E7983CF7}" dt="2021-05-23T06:12:42.854" v="3192" actId="1076"/>
          <ac:picMkLst>
            <pc:docMk/>
            <pc:sldMk cId="2027367214" sldId="4439"/>
            <ac:picMk id="10" creationId="{0D569BDA-A79D-4DE3-9BF1-346C5E6A5A1B}"/>
          </ac:picMkLst>
        </pc:picChg>
        <pc:picChg chg="del">
          <ac:chgData name="Nhan" userId="f0dc6a2a2142ba64" providerId="LiveId" clId="{CB23897C-6D01-4706-902B-9979E7983CF7}" dt="2021-05-23T06:11:43.850" v="3176" actId="478"/>
          <ac:picMkLst>
            <pc:docMk/>
            <pc:sldMk cId="2027367214" sldId="4439"/>
            <ac:picMk id="22" creationId="{69BFBF12-14E8-4624-B2AD-24835470E442}"/>
          </ac:picMkLst>
        </pc:picChg>
        <pc:cxnChg chg="del">
          <ac:chgData name="Nhan" userId="f0dc6a2a2142ba64" providerId="LiveId" clId="{CB23897C-6D01-4706-902B-9979E7983CF7}" dt="2021-05-23T06:11:43.850" v="3176" actId="478"/>
          <ac:cxnSpMkLst>
            <pc:docMk/>
            <pc:sldMk cId="2027367214" sldId="4439"/>
            <ac:cxnSpMk id="25" creationId="{E846A5D6-747E-43BB-8E11-975D817D6F33}"/>
          </ac:cxnSpMkLst>
        </pc:cxnChg>
        <pc:cxnChg chg="del">
          <ac:chgData name="Nhan" userId="f0dc6a2a2142ba64" providerId="LiveId" clId="{CB23897C-6D01-4706-902B-9979E7983CF7}" dt="2021-05-23T06:11:43.850" v="3176" actId="478"/>
          <ac:cxnSpMkLst>
            <pc:docMk/>
            <pc:sldMk cId="2027367214" sldId="4439"/>
            <ac:cxnSpMk id="40" creationId="{3793D531-95D8-4C5B-81DB-B641D6CFEC5A}"/>
          </ac:cxnSpMkLst>
        </pc:cxnChg>
        <pc:cxnChg chg="del">
          <ac:chgData name="Nhan" userId="f0dc6a2a2142ba64" providerId="LiveId" clId="{CB23897C-6D01-4706-902B-9979E7983CF7}" dt="2021-05-23T06:11:43.850" v="3176" actId="478"/>
          <ac:cxnSpMkLst>
            <pc:docMk/>
            <pc:sldMk cId="2027367214" sldId="4439"/>
            <ac:cxnSpMk id="48" creationId="{8E3C87A8-A8E3-4721-BD7E-C66322671F51}"/>
          </ac:cxnSpMkLst>
        </pc:cxnChg>
      </pc:sldChg>
      <pc:sldChg chg="addSp delSp modSp add mod modTransition modAnim modNotesTx">
        <pc:chgData name="Nhan" userId="f0dc6a2a2142ba64" providerId="LiveId" clId="{CB23897C-6D01-4706-902B-9979E7983CF7}" dt="2021-05-23T09:46:19.962" v="4815"/>
        <pc:sldMkLst>
          <pc:docMk/>
          <pc:sldMk cId="2143461007" sldId="4440"/>
        </pc:sldMkLst>
        <pc:spChg chg="add del mod">
          <ac:chgData name="Nhan" userId="f0dc6a2a2142ba64" providerId="LiveId" clId="{CB23897C-6D01-4706-902B-9979E7983CF7}" dt="2021-05-23T08:38:39.256" v="4314" actId="478"/>
          <ac:spMkLst>
            <pc:docMk/>
            <pc:sldMk cId="2143461007" sldId="4440"/>
            <ac:spMk id="4" creationId="{A239BF32-06C4-428F-9F9C-2F11E86D7261}"/>
          </ac:spMkLst>
        </pc:spChg>
        <pc:spChg chg="add mod">
          <ac:chgData name="Nhan" userId="f0dc6a2a2142ba64" providerId="LiveId" clId="{CB23897C-6D01-4706-902B-9979E7983CF7}" dt="2021-05-23T08:38:34.464" v="4313" actId="20577"/>
          <ac:spMkLst>
            <pc:docMk/>
            <pc:sldMk cId="2143461007" sldId="4440"/>
            <ac:spMk id="5" creationId="{AC3BC4B9-3856-4BE4-BC82-3B7270875033}"/>
          </ac:spMkLst>
        </pc:spChg>
        <pc:spChg chg="mod">
          <ac:chgData name="Nhan" userId="f0dc6a2a2142ba64" providerId="LiveId" clId="{CB23897C-6D01-4706-902B-9979E7983CF7}" dt="2021-05-23T08:35:12.756" v="4253" actId="20577"/>
          <ac:spMkLst>
            <pc:docMk/>
            <pc:sldMk cId="2143461007" sldId="4440"/>
            <ac:spMk id="134" creationId="{00000000-0000-0000-0000-000000000000}"/>
          </ac:spMkLst>
        </pc:spChg>
      </pc:sldChg>
      <pc:sldChg chg="addSp delSp modSp add mod modTransition modAnim modNotesTx">
        <pc:chgData name="Nhan" userId="f0dc6a2a2142ba64" providerId="LiveId" clId="{CB23897C-6D01-4706-902B-9979E7983CF7}" dt="2021-05-23T09:46:26.288" v="4817"/>
        <pc:sldMkLst>
          <pc:docMk/>
          <pc:sldMk cId="2338663718" sldId="4441"/>
        </pc:sldMkLst>
        <pc:spChg chg="del mod">
          <ac:chgData name="Nhan" userId="f0dc6a2a2142ba64" providerId="LiveId" clId="{CB23897C-6D01-4706-902B-9979E7983CF7}" dt="2021-05-23T08:38:55.179" v="4319" actId="478"/>
          <ac:spMkLst>
            <pc:docMk/>
            <pc:sldMk cId="2338663718" sldId="4441"/>
            <ac:spMk id="4" creationId="{A239BF32-06C4-428F-9F9C-2F11E86D7261}"/>
          </ac:spMkLst>
        </pc:spChg>
        <pc:spChg chg="add mod">
          <ac:chgData name="Nhan" userId="f0dc6a2a2142ba64" providerId="LiveId" clId="{CB23897C-6D01-4706-902B-9979E7983CF7}" dt="2021-05-23T08:39:31.224" v="4335" actId="20577"/>
          <ac:spMkLst>
            <pc:docMk/>
            <pc:sldMk cId="2338663718" sldId="4441"/>
            <ac:spMk id="5" creationId="{D3DABB72-A76C-454D-AB2B-0C533F437EB2}"/>
          </ac:spMkLst>
        </pc:spChg>
        <pc:spChg chg="mod">
          <ac:chgData name="Nhan" userId="f0dc6a2a2142ba64" providerId="LiveId" clId="{CB23897C-6D01-4706-902B-9979E7983CF7}" dt="2021-05-23T08:35:14.749" v="4254" actId="20577"/>
          <ac:spMkLst>
            <pc:docMk/>
            <pc:sldMk cId="2338663718" sldId="4441"/>
            <ac:spMk id="134" creationId="{00000000-0000-0000-0000-000000000000}"/>
          </ac:spMkLst>
        </pc:spChg>
      </pc:sldChg>
      <pc:sldChg chg="addSp delSp modSp add mod modTransition modAnim modNotesTx">
        <pc:chgData name="Nhan" userId="f0dc6a2a2142ba64" providerId="LiveId" clId="{CB23897C-6D01-4706-902B-9979E7983CF7}" dt="2021-05-23T09:46:30.693" v="4819"/>
        <pc:sldMkLst>
          <pc:docMk/>
          <pc:sldMk cId="4206223958" sldId="4442"/>
        </pc:sldMkLst>
        <pc:spChg chg="del">
          <ac:chgData name="Nhan" userId="f0dc6a2a2142ba64" providerId="LiveId" clId="{CB23897C-6D01-4706-902B-9979E7983CF7}" dt="2021-05-23T08:39:53.900" v="4339" actId="478"/>
          <ac:spMkLst>
            <pc:docMk/>
            <pc:sldMk cId="4206223958" sldId="4442"/>
            <ac:spMk id="4" creationId="{A239BF32-06C4-428F-9F9C-2F11E86D7261}"/>
          </ac:spMkLst>
        </pc:spChg>
        <pc:spChg chg="add mod">
          <ac:chgData name="Nhan" userId="f0dc6a2a2142ba64" providerId="LiveId" clId="{CB23897C-6D01-4706-902B-9979E7983CF7}" dt="2021-05-23T08:41:36.011" v="4397" actId="20577"/>
          <ac:spMkLst>
            <pc:docMk/>
            <pc:sldMk cId="4206223958" sldId="4442"/>
            <ac:spMk id="5" creationId="{6BFC330C-5F67-485E-8655-723CF8F39A5E}"/>
          </ac:spMkLst>
        </pc:spChg>
        <pc:spChg chg="mod">
          <ac:chgData name="Nhan" userId="f0dc6a2a2142ba64" providerId="LiveId" clId="{CB23897C-6D01-4706-902B-9979E7983CF7}" dt="2021-05-23T08:35:16.895" v="4255" actId="20577"/>
          <ac:spMkLst>
            <pc:docMk/>
            <pc:sldMk cId="4206223958" sldId="4442"/>
            <ac:spMk id="134" creationId="{00000000-0000-0000-0000-000000000000}"/>
          </ac:spMkLst>
        </pc:spChg>
      </pc:sldChg>
      <pc:sldChg chg="addSp delSp modSp add mod modTransition modAnim modNotesTx">
        <pc:chgData name="Nhan" userId="f0dc6a2a2142ba64" providerId="LiveId" clId="{CB23897C-6D01-4706-902B-9979E7983CF7}" dt="2021-05-23T09:46:34.794" v="4821"/>
        <pc:sldMkLst>
          <pc:docMk/>
          <pc:sldMk cId="2264501569" sldId="4443"/>
        </pc:sldMkLst>
        <pc:spChg chg="del">
          <ac:chgData name="Nhan" userId="f0dc6a2a2142ba64" providerId="LiveId" clId="{CB23897C-6D01-4706-902B-9979E7983CF7}" dt="2021-05-23T08:41:53.923" v="4401" actId="478"/>
          <ac:spMkLst>
            <pc:docMk/>
            <pc:sldMk cId="2264501569" sldId="4443"/>
            <ac:spMk id="4" creationId="{A239BF32-06C4-428F-9F9C-2F11E86D7261}"/>
          </ac:spMkLst>
        </pc:spChg>
        <pc:spChg chg="add mod">
          <ac:chgData name="Nhan" userId="f0dc6a2a2142ba64" providerId="LiveId" clId="{CB23897C-6D01-4706-902B-9979E7983CF7}" dt="2021-05-23T08:42:26.295" v="4416" actId="20577"/>
          <ac:spMkLst>
            <pc:docMk/>
            <pc:sldMk cId="2264501569" sldId="4443"/>
            <ac:spMk id="5" creationId="{A231DEF9-99CC-4A68-9A38-1D8803382195}"/>
          </ac:spMkLst>
        </pc:spChg>
        <pc:spChg chg="mod">
          <ac:chgData name="Nhan" userId="f0dc6a2a2142ba64" providerId="LiveId" clId="{CB23897C-6D01-4706-902B-9979E7983CF7}" dt="2021-05-23T08:35:19.216" v="4256" actId="20577"/>
          <ac:spMkLst>
            <pc:docMk/>
            <pc:sldMk cId="2264501569" sldId="4443"/>
            <ac:spMk id="134" creationId="{00000000-0000-0000-0000-000000000000}"/>
          </ac:spMkLst>
        </pc:spChg>
      </pc:sldChg>
      <pc:sldChg chg="addSp modSp new mod modClrScheme modAnim chgLayout">
        <pc:chgData name="Nhan" userId="f0dc6a2a2142ba64" providerId="LiveId" clId="{CB23897C-6D01-4706-902B-9979E7983CF7}" dt="2021-05-25T06:15:34.208" v="5017"/>
        <pc:sldMkLst>
          <pc:docMk/>
          <pc:sldMk cId="1459302180" sldId="4444"/>
        </pc:sldMkLst>
        <pc:spChg chg="add mod">
          <ac:chgData name="Nhan" userId="f0dc6a2a2142ba64" providerId="LiveId" clId="{CB23897C-6D01-4706-902B-9979E7983CF7}" dt="2021-05-25T06:12:19.312" v="4835" actId="20577"/>
          <ac:spMkLst>
            <pc:docMk/>
            <pc:sldMk cId="1459302180" sldId="4444"/>
            <ac:spMk id="2" creationId="{156ACE0D-DB29-4C48-A7AB-BDDB09517FD5}"/>
          </ac:spMkLst>
        </pc:spChg>
        <pc:spChg chg="add mod">
          <ac:chgData name="Nhan" userId="f0dc6a2a2142ba64" providerId="LiveId" clId="{CB23897C-6D01-4706-902B-9979E7983CF7}" dt="2021-05-25T06:15:03.335" v="5011" actId="20577"/>
          <ac:spMkLst>
            <pc:docMk/>
            <pc:sldMk cId="1459302180" sldId="4444"/>
            <ac:spMk id="3" creationId="{6D8A8D87-60E0-49D2-9305-FC958039AEEC}"/>
          </ac:spMkLst>
        </pc:spChg>
      </pc:sldChg>
      <pc:sldMasterChg chg="add del addSldLayout delSldLayout">
        <pc:chgData name="Nhan" userId="f0dc6a2a2142ba64" providerId="LiveId" clId="{CB23897C-6D01-4706-902B-9979E7983CF7}" dt="2021-05-25T06:12:14.114" v="4825" actId="700"/>
        <pc:sldMasterMkLst>
          <pc:docMk/>
          <pc:sldMasterMk cId="0" sldId="2147483681"/>
        </pc:sldMasterMkLst>
        <pc:sldLayoutChg chg="add del">
          <pc:chgData name="Nhan" userId="f0dc6a2a2142ba64" providerId="LiveId" clId="{CB23897C-6D01-4706-902B-9979E7983CF7}" dt="2021-05-25T06:12:14.114" v="4825" actId="700"/>
          <pc:sldLayoutMkLst>
            <pc:docMk/>
            <pc:sldMasterMk cId="0" sldId="2147483681"/>
            <pc:sldLayoutMk cId="0" sldId="2147483648"/>
          </pc:sldLayoutMkLst>
        </pc:sldLayoutChg>
        <pc:sldLayoutChg chg="add del">
          <pc:chgData name="Nhan" userId="f0dc6a2a2142ba64" providerId="LiveId" clId="{CB23897C-6D01-4706-902B-9979E7983CF7}" dt="2021-05-25T06:12:14.114" v="4825" actId="700"/>
          <pc:sldLayoutMkLst>
            <pc:docMk/>
            <pc:sldMasterMk cId="0" sldId="2147483681"/>
            <pc:sldLayoutMk cId="0" sldId="2147483649"/>
          </pc:sldLayoutMkLst>
        </pc:sldLayoutChg>
        <pc:sldLayoutChg chg="add del">
          <pc:chgData name="Nhan" userId="f0dc6a2a2142ba64" providerId="LiveId" clId="{CB23897C-6D01-4706-902B-9979E7983CF7}" dt="2021-05-25T06:12:14.114" v="4825" actId="700"/>
          <pc:sldLayoutMkLst>
            <pc:docMk/>
            <pc:sldMasterMk cId="0" sldId="2147483681"/>
            <pc:sldLayoutMk cId="0" sldId="2147483650"/>
          </pc:sldLayoutMkLst>
        </pc:sldLayoutChg>
        <pc:sldLayoutChg chg="add del">
          <pc:chgData name="Nhan" userId="f0dc6a2a2142ba64" providerId="LiveId" clId="{CB23897C-6D01-4706-902B-9979E7983CF7}" dt="2021-05-25T06:12:14.114" v="4825" actId="700"/>
          <pc:sldLayoutMkLst>
            <pc:docMk/>
            <pc:sldMasterMk cId="0" sldId="2147483681"/>
            <pc:sldLayoutMk cId="0" sldId="2147483651"/>
          </pc:sldLayoutMkLst>
        </pc:sldLayoutChg>
        <pc:sldLayoutChg chg="add del">
          <pc:chgData name="Nhan" userId="f0dc6a2a2142ba64" providerId="LiveId" clId="{CB23897C-6D01-4706-902B-9979E7983CF7}" dt="2021-05-25T06:12:14.114" v="4825" actId="700"/>
          <pc:sldLayoutMkLst>
            <pc:docMk/>
            <pc:sldMasterMk cId="0" sldId="2147483681"/>
            <pc:sldLayoutMk cId="0" sldId="2147483652"/>
          </pc:sldLayoutMkLst>
        </pc:sldLayoutChg>
        <pc:sldLayoutChg chg="add del">
          <pc:chgData name="Nhan" userId="f0dc6a2a2142ba64" providerId="LiveId" clId="{CB23897C-6D01-4706-902B-9979E7983CF7}" dt="2021-05-25T06:12:14.114" v="4825" actId="700"/>
          <pc:sldLayoutMkLst>
            <pc:docMk/>
            <pc:sldMasterMk cId="0" sldId="2147483681"/>
            <pc:sldLayoutMk cId="0" sldId="2147483653"/>
          </pc:sldLayoutMkLst>
        </pc:sldLayoutChg>
        <pc:sldLayoutChg chg="add del">
          <pc:chgData name="Nhan" userId="f0dc6a2a2142ba64" providerId="LiveId" clId="{CB23897C-6D01-4706-902B-9979E7983CF7}" dt="2021-05-25T06:12:14.114" v="4825" actId="700"/>
          <pc:sldLayoutMkLst>
            <pc:docMk/>
            <pc:sldMasterMk cId="0" sldId="2147483681"/>
            <pc:sldLayoutMk cId="0" sldId="2147483654"/>
          </pc:sldLayoutMkLst>
        </pc:sldLayoutChg>
        <pc:sldLayoutChg chg="add del">
          <pc:chgData name="Nhan" userId="f0dc6a2a2142ba64" providerId="LiveId" clId="{CB23897C-6D01-4706-902B-9979E7983CF7}" dt="2021-05-25T06:12:14.114" v="4825" actId="700"/>
          <pc:sldLayoutMkLst>
            <pc:docMk/>
            <pc:sldMasterMk cId="0" sldId="2147483681"/>
            <pc:sldLayoutMk cId="0" sldId="2147483655"/>
          </pc:sldLayoutMkLst>
        </pc:sldLayoutChg>
        <pc:sldLayoutChg chg="add del">
          <pc:chgData name="Nhan" userId="f0dc6a2a2142ba64" providerId="LiveId" clId="{CB23897C-6D01-4706-902B-9979E7983CF7}" dt="2021-05-25T06:12:14.114" v="4825" actId="700"/>
          <pc:sldLayoutMkLst>
            <pc:docMk/>
            <pc:sldMasterMk cId="0" sldId="2147483681"/>
            <pc:sldLayoutMk cId="0" sldId="2147483656"/>
          </pc:sldLayoutMkLst>
        </pc:sldLayoutChg>
        <pc:sldLayoutChg chg="add del">
          <pc:chgData name="Nhan" userId="f0dc6a2a2142ba64" providerId="LiveId" clId="{CB23897C-6D01-4706-902B-9979E7983CF7}" dt="2021-05-25T06:12:14.114" v="4825" actId="700"/>
          <pc:sldLayoutMkLst>
            <pc:docMk/>
            <pc:sldMasterMk cId="0" sldId="2147483681"/>
            <pc:sldLayoutMk cId="0" sldId="2147483657"/>
          </pc:sldLayoutMkLst>
        </pc:sldLayoutChg>
        <pc:sldLayoutChg chg="add del">
          <pc:chgData name="Nhan" userId="f0dc6a2a2142ba64" providerId="LiveId" clId="{CB23897C-6D01-4706-902B-9979E7983CF7}" dt="2021-05-25T06:12:14.114" v="4825" actId="700"/>
          <pc:sldLayoutMkLst>
            <pc:docMk/>
            <pc:sldMasterMk cId="0" sldId="2147483681"/>
            <pc:sldLayoutMk cId="0" sldId="2147483658"/>
          </pc:sldLayoutMkLst>
        </pc:sldLayoutChg>
      </pc:sldMasterChg>
    </pc:docChg>
  </pc:docChgLst>
  <pc:docChgLst>
    <pc:chgData name="Nhan Tran" userId="f0dc6a2a2142ba64" providerId="LiveId" clId="{6D070EFB-699E-A846-B0B1-3A186496505C}"/>
    <pc:docChg chg="undo custSel modSld">
      <pc:chgData name="Nhan Tran" userId="f0dc6a2a2142ba64" providerId="LiveId" clId="{6D070EFB-699E-A846-B0B1-3A186496505C}" dt="2021-06-11T11:08:14.208" v="186"/>
      <pc:docMkLst>
        <pc:docMk/>
      </pc:docMkLst>
      <pc:sldChg chg="addSp delSp modSp mod modAnim">
        <pc:chgData name="Nhan Tran" userId="f0dc6a2a2142ba64" providerId="LiveId" clId="{6D070EFB-699E-A846-B0B1-3A186496505C}" dt="2021-06-11T11:08:07.322" v="185"/>
        <pc:sldMkLst>
          <pc:docMk/>
          <pc:sldMk cId="0" sldId="278"/>
        </pc:sldMkLst>
        <pc:spChg chg="add mod">
          <ac:chgData name="Nhan Tran" userId="f0dc6a2a2142ba64" providerId="LiveId" clId="{6D070EFB-699E-A846-B0B1-3A186496505C}" dt="2021-06-10T02:41:21.467" v="184" actId="1076"/>
          <ac:spMkLst>
            <pc:docMk/>
            <pc:sldMk cId="0" sldId="278"/>
            <ac:spMk id="3" creationId="{86A65412-8722-E140-8622-485FD11CF95D}"/>
          </ac:spMkLst>
        </pc:spChg>
        <pc:spChg chg="mod">
          <ac:chgData name="Nhan Tran" userId="f0dc6a2a2142ba64" providerId="LiveId" clId="{6D070EFB-699E-A846-B0B1-3A186496505C}" dt="2021-06-10T02:40:26.228" v="174" actId="20577"/>
          <ac:spMkLst>
            <pc:docMk/>
            <pc:sldMk cId="0" sldId="278"/>
            <ac:spMk id="129" creationId="{00000000-0000-0000-0000-000000000000}"/>
          </ac:spMkLst>
        </pc:spChg>
        <pc:picChg chg="add del mod">
          <ac:chgData name="Nhan Tran" userId="f0dc6a2a2142ba64" providerId="LiveId" clId="{6D070EFB-699E-A846-B0B1-3A186496505C}" dt="2021-06-10T02:38:18.803" v="135" actId="478"/>
          <ac:picMkLst>
            <pc:docMk/>
            <pc:sldMk cId="0" sldId="278"/>
            <ac:picMk id="4" creationId="{348D3265-D232-7441-A042-A82B858BE3DE}"/>
          </ac:picMkLst>
        </pc:picChg>
        <pc:picChg chg="add mod">
          <ac:chgData name="Nhan Tran" userId="f0dc6a2a2142ba64" providerId="LiveId" clId="{6D070EFB-699E-A846-B0B1-3A186496505C}" dt="2021-06-10T02:41:21.467" v="184" actId="1076"/>
          <ac:picMkLst>
            <pc:docMk/>
            <pc:sldMk cId="0" sldId="278"/>
            <ac:picMk id="6" creationId="{B70C1FAA-7A8D-8143-B383-2485DED6D3CA}"/>
          </ac:picMkLst>
        </pc:picChg>
      </pc:sldChg>
      <pc:sldChg chg="modAnim">
        <pc:chgData name="Nhan Tran" userId="f0dc6a2a2142ba64" providerId="LiveId" clId="{6D070EFB-699E-A846-B0B1-3A186496505C}" dt="2021-06-11T11:08:14.208" v="186"/>
        <pc:sldMkLst>
          <pc:docMk/>
          <pc:sldMk cId="1459302180" sldId="444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Product Sans" panose="020B0403030502040203" pitchFamily="34" charset="0"/>
                <a:ea typeface="+mn-ea"/>
                <a:cs typeface="+mn-cs"/>
              </a:defRPr>
            </a:pPr>
            <a:r>
              <a:rPr lang="en-US" dirty="0">
                <a:latin typeface="Product Sans" panose="020B0403030502040203" pitchFamily="34" charset="0"/>
              </a:rPr>
              <a:t>what</a:t>
            </a:r>
            <a:r>
              <a:rPr lang="en-US" baseline="0" dirty="0">
                <a:latin typeface="Product Sans" panose="020B0403030502040203" pitchFamily="34" charset="0"/>
              </a:rPr>
              <a:t> you think</a:t>
            </a:r>
            <a:endParaRPr lang="en-US" dirty="0">
              <a:latin typeface="Product Sans" panose="020B0403030502040203"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Product Sans" panose="020B0403030502040203" pitchFamily="34" charset="0"/>
              <a:ea typeface="+mn-ea"/>
              <a:cs typeface="+mn-cs"/>
            </a:defRPr>
          </a:pPr>
          <a:endParaRPr lang="en-VN"/>
        </a:p>
      </c:txPr>
    </c:title>
    <c:autoTitleDeleted val="0"/>
    <c:plotArea>
      <c:layout/>
      <c:pieChart>
        <c:varyColors val="1"/>
        <c:ser>
          <c:idx val="0"/>
          <c:order val="0"/>
          <c:tx>
            <c:strRef>
              <c:f>Sheet1!$B$1</c:f>
              <c:strCache>
                <c:ptCount val="1"/>
                <c:pt idx="0">
                  <c:v>Skills</c:v>
                </c:pt>
              </c:strCache>
            </c:strRef>
          </c:tx>
          <c:spPr>
            <a:solidFill>
              <a:schemeClr val="tx1">
                <a:lumMod val="60000"/>
                <a:lumOff val="40000"/>
              </a:schemeClr>
            </a:solidFill>
            <a:ln>
              <a:noFill/>
            </a:ln>
          </c:spPr>
          <c:explosion val="1"/>
          <c:dPt>
            <c:idx val="0"/>
            <c:bubble3D val="0"/>
            <c:explosion val="5"/>
            <c:spPr>
              <a:solidFill>
                <a:schemeClr val="tx1"/>
              </a:solidFill>
              <a:ln w="19050">
                <a:noFill/>
              </a:ln>
              <a:effectLst/>
            </c:spPr>
            <c:extLst>
              <c:ext xmlns:c16="http://schemas.microsoft.com/office/drawing/2014/chart" uri="{C3380CC4-5D6E-409C-BE32-E72D297353CC}">
                <c16:uniqueId val="{00000001-027F-DA46-9828-F0499DCF26E6}"/>
              </c:ext>
            </c:extLst>
          </c:dPt>
          <c:dPt>
            <c:idx val="1"/>
            <c:bubble3D val="0"/>
            <c:spPr>
              <a:solidFill>
                <a:schemeClr val="bg1"/>
              </a:solidFill>
              <a:ln w="19050">
                <a:noFill/>
              </a:ln>
              <a:effectLst/>
            </c:spPr>
            <c:extLst>
              <c:ext xmlns:c16="http://schemas.microsoft.com/office/drawing/2014/chart" uri="{C3380CC4-5D6E-409C-BE32-E72D297353CC}">
                <c16:uniqueId val="{00000002-027F-DA46-9828-F0499DCF26E6}"/>
              </c:ext>
            </c:extLst>
          </c:dPt>
          <c:dLbls>
            <c:dLbl>
              <c:idx val="0"/>
              <c:spPr>
                <a:noFill/>
                <a:ln>
                  <a:noFill/>
                </a:ln>
                <a:effectLst/>
              </c:spPr>
              <c:txPr>
                <a:bodyPr rot="0" spcFirstLastPara="1" vertOverflow="ellipsis" vert="horz" wrap="square" lIns="38100" tIns="19050" rIns="38100" bIns="19050" anchor="ctr" anchorCtr="1">
                  <a:noAutofit/>
                </a:bodyPr>
                <a:lstStyle/>
                <a:p>
                  <a:pPr>
                    <a:defRPr sz="1800" b="0" i="0" u="none" strike="noStrike" kern="1200" baseline="0">
                      <a:solidFill>
                        <a:schemeClr val="accent1"/>
                      </a:solidFill>
                      <a:latin typeface="Product Sans" panose="020B0403030502040203" pitchFamily="34" charset="0"/>
                      <a:ea typeface="+mn-ea"/>
                      <a:cs typeface="+mn-cs"/>
                    </a:defRPr>
                  </a:pPr>
                  <a:endParaRPr lang="en-VN"/>
                </a:p>
              </c:txPr>
              <c:dLblPos val="ctr"/>
              <c:showLegendKey val="0"/>
              <c:showVal val="0"/>
              <c:showCatName val="1"/>
              <c:showSerName val="0"/>
              <c:showPercent val="1"/>
              <c:showBubbleSize val="0"/>
              <c:extLst>
                <c:ext xmlns:c15="http://schemas.microsoft.com/office/drawing/2012/chart" uri="{CE6537A1-D6FC-4f65-9D91-7224C49458BB}">
                  <c15:layout>
                    <c:manualLayout>
                      <c:w val="0.36931009954065075"/>
                      <c:h val="0.16642229538644682"/>
                    </c:manualLayout>
                  </c15:layout>
                </c:ext>
                <c:ext xmlns:c16="http://schemas.microsoft.com/office/drawing/2014/chart" uri="{C3380CC4-5D6E-409C-BE32-E72D297353CC}">
                  <c16:uniqueId val="{00000001-027F-DA46-9828-F0499DCF26E6}"/>
                </c:ext>
              </c:extLst>
            </c:dLbl>
            <c:dLbl>
              <c:idx val="1"/>
              <c:spPr>
                <a:noFill/>
                <a:ln>
                  <a:noFill/>
                </a:ln>
                <a:effectLst/>
              </c:spPr>
              <c:txPr>
                <a:bodyPr rot="0" spcFirstLastPara="1" vertOverflow="ellipsis" vert="horz" wrap="square" lIns="38100" tIns="19050" rIns="38100" bIns="19050" anchor="ctr" anchorCtr="1">
                  <a:noAutofit/>
                </a:bodyPr>
                <a:lstStyle/>
                <a:p>
                  <a:pPr>
                    <a:defRPr sz="1800" b="0" i="0" u="none" strike="noStrike" kern="1200" baseline="0">
                      <a:solidFill>
                        <a:schemeClr val="accent1"/>
                      </a:solidFill>
                      <a:latin typeface="Product Sans" panose="020B0403030502040203" pitchFamily="34" charset="0"/>
                      <a:ea typeface="+mn-ea"/>
                      <a:cs typeface="+mn-cs"/>
                    </a:defRPr>
                  </a:pPr>
                  <a:endParaRPr lang="en-VN"/>
                </a:p>
              </c:txPr>
              <c:dLblPos val="bestFit"/>
              <c:showLegendKey val="0"/>
              <c:showVal val="0"/>
              <c:showCatName val="1"/>
              <c:showSerName val="0"/>
              <c:showPercent val="1"/>
              <c:showBubbleSize val="0"/>
              <c:extLst>
                <c:ext xmlns:c15="http://schemas.microsoft.com/office/drawing/2012/chart" uri="{CE6537A1-D6FC-4f65-9D91-7224C49458BB}">
                  <c15:layout>
                    <c:manualLayout>
                      <c:w val="0.29133753726516548"/>
                      <c:h val="0.14126601203210432"/>
                    </c:manualLayout>
                  </c15:layout>
                </c:ext>
                <c:ext xmlns:c16="http://schemas.microsoft.com/office/drawing/2014/chart" uri="{C3380CC4-5D6E-409C-BE32-E72D297353CC}">
                  <c16:uniqueId val="{00000002-027F-DA46-9828-F0499DCF26E6}"/>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1"/>
                    </a:solidFill>
                    <a:latin typeface="Product Sans" panose="020B0403030502040203" pitchFamily="34" charset="0"/>
                    <a:ea typeface="+mn-ea"/>
                    <a:cs typeface="+mn-cs"/>
                  </a:defRPr>
                </a:pPr>
                <a:endParaRPr lang="en-VN"/>
              </a:p>
            </c:txPr>
            <c:dLblPos val="ctr"/>
            <c:showLegendKey val="0"/>
            <c:showVal val="0"/>
            <c:showCatName val="1"/>
            <c:showSerName val="0"/>
            <c:showPercent val="1"/>
            <c:showBubbleSize val="0"/>
            <c:showLeaderLines val="0"/>
            <c:extLst>
              <c:ext xmlns:c15="http://schemas.microsoft.com/office/drawing/2012/chart" uri="{CE6537A1-D6FC-4f65-9D91-7224C49458BB}"/>
            </c:extLst>
          </c:dLbls>
          <c:cat>
            <c:strRef>
              <c:f>Sheet1!$A$2:$A$3</c:f>
              <c:strCache>
                <c:ptCount val="2"/>
                <c:pt idx="0">
                  <c:v>Machine Learning</c:v>
                </c:pt>
                <c:pt idx="1">
                  <c:v>Deep Learning</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0-027F-DA46-9828-F0499DCF26E6}"/>
            </c:ext>
          </c:extLst>
        </c:ser>
        <c:dLbls>
          <c:dLblPos val="ctr"/>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Product Sans" panose="020B0403030502040203" pitchFamily="34" charset="0"/>
                <a:ea typeface="+mn-ea"/>
                <a:cs typeface="+mn-cs"/>
              </a:defRPr>
            </a:pPr>
            <a:r>
              <a:rPr lang="en-US" sz="2800" b="0" dirty="0">
                <a:latin typeface="Product Sans" panose="020B0403030502040203" pitchFamily="34" charset="0"/>
              </a:rPr>
              <a:t>what</a:t>
            </a:r>
            <a:r>
              <a:rPr lang="en-US" sz="2800" b="0" baseline="0" dirty="0">
                <a:latin typeface="Product Sans" panose="020B0403030502040203" pitchFamily="34" charset="0"/>
              </a:rPr>
              <a:t> you actually do</a:t>
            </a:r>
            <a:endParaRPr lang="en-US" sz="2800" b="0" dirty="0">
              <a:latin typeface="Product Sans" panose="020B0403030502040203" pitchFamily="34" charset="0"/>
            </a:endParaRPr>
          </a:p>
        </c:rich>
      </c:tx>
      <c:layout>
        <c:manualLayout>
          <c:xMode val="edge"/>
          <c:yMode val="edge"/>
          <c:x val="0.28431038262818831"/>
          <c:y val="0.49616019006591905"/>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Product Sans" panose="020B0403030502040203" pitchFamily="34" charset="0"/>
              <a:ea typeface="+mn-ea"/>
              <a:cs typeface="+mn-cs"/>
            </a:defRPr>
          </a:pPr>
          <a:endParaRPr lang="en-VN"/>
        </a:p>
      </c:txPr>
    </c:title>
    <c:autoTitleDeleted val="0"/>
    <c:plotArea>
      <c:layout/>
      <c:doughnutChart>
        <c:varyColors val="1"/>
        <c:ser>
          <c:idx val="0"/>
          <c:order val="0"/>
          <c:tx>
            <c:strRef>
              <c:f>Sheet1!$B$1</c:f>
              <c:strCache>
                <c:ptCount val="1"/>
                <c:pt idx="0">
                  <c:v>Skills</c:v>
                </c:pt>
              </c:strCache>
            </c:strRef>
          </c:tx>
          <c:spPr>
            <a:solidFill>
              <a:schemeClr val="tx1">
                <a:lumMod val="60000"/>
                <a:lumOff val="40000"/>
              </a:schemeClr>
            </a:solidFill>
            <a:ln>
              <a:noFill/>
            </a:ln>
          </c:spPr>
          <c:dPt>
            <c:idx val="0"/>
            <c:bubble3D val="0"/>
            <c:spPr>
              <a:solidFill>
                <a:schemeClr val="bg1"/>
              </a:solidFill>
              <a:ln w="19050">
                <a:noFill/>
              </a:ln>
              <a:effectLst/>
            </c:spPr>
            <c:extLst>
              <c:ext xmlns:c16="http://schemas.microsoft.com/office/drawing/2014/chart" uri="{C3380CC4-5D6E-409C-BE32-E72D297353CC}">
                <c16:uniqueId val="{00000001-972C-3A42-B5A9-696E62B747F1}"/>
              </c:ext>
            </c:extLst>
          </c:dPt>
          <c:dPt>
            <c:idx val="1"/>
            <c:bubble3D val="0"/>
            <c:spPr>
              <a:solidFill>
                <a:schemeClr val="tx1"/>
              </a:solidFill>
              <a:ln w="19050">
                <a:noFill/>
              </a:ln>
              <a:effectLst/>
            </c:spPr>
            <c:extLst>
              <c:ext xmlns:c16="http://schemas.microsoft.com/office/drawing/2014/chart" uri="{C3380CC4-5D6E-409C-BE32-E72D297353CC}">
                <c16:uniqueId val="{00000003-972C-3A42-B5A9-696E62B747F1}"/>
              </c:ext>
            </c:extLst>
          </c:dPt>
          <c:dPt>
            <c:idx val="2"/>
            <c:bubble3D val="0"/>
            <c:spPr>
              <a:solidFill>
                <a:schemeClr val="bg2"/>
              </a:solidFill>
              <a:ln w="19050">
                <a:noFill/>
              </a:ln>
              <a:effectLst/>
            </c:spPr>
            <c:extLst>
              <c:ext xmlns:c16="http://schemas.microsoft.com/office/drawing/2014/chart" uri="{C3380CC4-5D6E-409C-BE32-E72D297353CC}">
                <c16:uniqueId val="{00000005-972C-3A42-B5A9-696E62B747F1}"/>
              </c:ext>
            </c:extLst>
          </c:dPt>
          <c:dPt>
            <c:idx val="3"/>
            <c:bubble3D val="0"/>
            <c:spPr>
              <a:solidFill>
                <a:schemeClr val="tx2"/>
              </a:solidFill>
              <a:ln w="19050">
                <a:noFill/>
              </a:ln>
              <a:effectLst/>
            </c:spPr>
            <c:extLst>
              <c:ext xmlns:c16="http://schemas.microsoft.com/office/drawing/2014/chart" uri="{C3380CC4-5D6E-409C-BE32-E72D297353CC}">
                <c16:uniqueId val="{00000006-972C-3A42-B5A9-696E62B747F1}"/>
              </c:ext>
            </c:extLst>
          </c:dPt>
          <c:dPt>
            <c:idx val="4"/>
            <c:bubble3D val="0"/>
            <c:spPr>
              <a:solidFill>
                <a:srgbClr val="0070C0"/>
              </a:solidFill>
              <a:ln w="19050">
                <a:noFill/>
              </a:ln>
              <a:effectLst/>
            </c:spPr>
            <c:extLst>
              <c:ext xmlns:c16="http://schemas.microsoft.com/office/drawing/2014/chart" uri="{C3380CC4-5D6E-409C-BE32-E72D297353CC}">
                <c16:uniqueId val="{00000007-972C-3A42-B5A9-696E62B747F1}"/>
              </c:ext>
            </c:extLst>
          </c:dPt>
          <c:dPt>
            <c:idx val="5"/>
            <c:bubble3D val="0"/>
            <c:spPr>
              <a:solidFill>
                <a:schemeClr val="tx2">
                  <a:lumMod val="40000"/>
                  <a:lumOff val="60000"/>
                </a:schemeClr>
              </a:solidFill>
              <a:ln w="19050">
                <a:noFill/>
              </a:ln>
              <a:effectLst/>
            </c:spPr>
            <c:extLst>
              <c:ext xmlns:c16="http://schemas.microsoft.com/office/drawing/2014/chart" uri="{C3380CC4-5D6E-409C-BE32-E72D297353CC}">
                <c16:uniqueId val="{00000008-972C-3A42-B5A9-696E62B747F1}"/>
              </c:ext>
            </c:extLst>
          </c:dPt>
          <c:dPt>
            <c:idx val="6"/>
            <c:bubble3D val="0"/>
            <c:spPr>
              <a:solidFill>
                <a:schemeClr val="tx1">
                  <a:lumMod val="60000"/>
                  <a:lumOff val="40000"/>
                </a:schemeClr>
              </a:solidFill>
              <a:ln w="19050">
                <a:noFill/>
              </a:ln>
              <a:effectLst/>
            </c:spPr>
            <c:extLst>
              <c:ext xmlns:c16="http://schemas.microsoft.com/office/drawing/2014/chart" uri="{C3380CC4-5D6E-409C-BE32-E72D297353CC}">
                <c16:uniqueId val="{00000009-972C-3A42-B5A9-696E62B747F1}"/>
              </c:ext>
            </c:extLst>
          </c:dPt>
          <c:dLbls>
            <c:dLbl>
              <c:idx val="0"/>
              <c:layout>
                <c:manualLayout>
                  <c:x val="0.11090518717929686"/>
                  <c:y val="-9.637643979697711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72C-3A42-B5A9-696E62B747F1}"/>
                </c:ext>
              </c:extLst>
            </c:dLbl>
            <c:dLbl>
              <c:idx val="1"/>
              <c:layout>
                <c:manualLayout>
                  <c:x val="0.11762671367501182"/>
                  <c:y val="8.566794648620172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72C-3A42-B5A9-696E62B747F1}"/>
                </c:ext>
              </c:extLst>
            </c:dLbl>
            <c:dLbl>
              <c:idx val="2"/>
              <c:layout>
                <c:manualLayout>
                  <c:x val="-0.14619320128180038"/>
                  <c:y val="8.209844871594344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72C-3A42-B5A9-696E62B747F1}"/>
                </c:ext>
              </c:extLst>
            </c:dLbl>
            <c:dLbl>
              <c:idx val="3"/>
              <c:layout>
                <c:manualLayout>
                  <c:x val="-0.14135476071299519"/>
                  <c:y val="4.104922435797172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72C-3A42-B5A9-696E62B747F1}"/>
                </c:ext>
              </c:extLst>
            </c:dLbl>
            <c:dLbl>
              <c:idx val="4"/>
              <c:layout>
                <c:manualLayout>
                  <c:x val="-0.10780627237504213"/>
                  <c:y val="-0.1106544308780107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72C-3A42-B5A9-696E62B747F1}"/>
                </c:ext>
              </c:extLst>
            </c:dLbl>
            <c:dLbl>
              <c:idx val="5"/>
              <c:layout>
                <c:manualLayout>
                  <c:x val="-0.1596362542732303"/>
                  <c:y val="-6.6035708749780611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72C-3A42-B5A9-696E62B747F1}"/>
                </c:ext>
              </c:extLst>
            </c:dLbl>
            <c:dLbl>
              <c:idx val="6"/>
              <c:layout>
                <c:manualLayout>
                  <c:x val="-5.3772211965719685E-2"/>
                  <c:y val="-0.1088696819928815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72C-3A42-B5A9-696E62B747F1}"/>
                </c:ext>
              </c:extLst>
            </c:dLbl>
            <c:spPr>
              <a:solidFill>
                <a:srgbClr val="FFFFFF"/>
              </a:solidFill>
              <a:ln>
                <a:solidFill>
                  <a:srgbClr val="757575"/>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accent2">
                        <a:lumMod val="50000"/>
                      </a:schemeClr>
                    </a:solidFill>
                    <a:latin typeface="Product Sans" panose="020B0403030502040203" pitchFamily="34" charset="0"/>
                    <a:ea typeface="+mn-ea"/>
                    <a:cs typeface="+mn-cs"/>
                  </a:defRPr>
                </a:pPr>
                <a:endParaRPr lang="en-VN"/>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Sheet1!$A$2:$A$8</c:f>
              <c:strCache>
                <c:ptCount val="7"/>
                <c:pt idx="0">
                  <c:v>Problem undestainding</c:v>
                </c:pt>
                <c:pt idx="1">
                  <c:v>Data gathering</c:v>
                </c:pt>
                <c:pt idx="2">
                  <c:v>Data engineering</c:v>
                </c:pt>
                <c:pt idx="3">
                  <c:v>Feature engineering</c:v>
                </c:pt>
                <c:pt idx="4">
                  <c:v>Maintenance</c:v>
                </c:pt>
                <c:pt idx="5">
                  <c:v>Machine Learning</c:v>
                </c:pt>
                <c:pt idx="6">
                  <c:v>Deep Learning</c:v>
                </c:pt>
              </c:strCache>
            </c:strRef>
          </c:cat>
          <c:val>
            <c:numRef>
              <c:f>Sheet1!$B$2:$B$8</c:f>
              <c:numCache>
                <c:formatCode>General</c:formatCode>
                <c:ptCount val="7"/>
                <c:pt idx="0">
                  <c:v>30</c:v>
                </c:pt>
                <c:pt idx="1">
                  <c:v>20</c:v>
                </c:pt>
                <c:pt idx="2">
                  <c:v>10</c:v>
                </c:pt>
                <c:pt idx="3">
                  <c:v>10</c:v>
                </c:pt>
                <c:pt idx="4">
                  <c:v>20</c:v>
                </c:pt>
                <c:pt idx="5">
                  <c:v>8</c:v>
                </c:pt>
                <c:pt idx="6">
                  <c:v>2</c:v>
                </c:pt>
              </c:numCache>
            </c:numRef>
          </c:val>
          <c:extLst>
            <c:ext xmlns:c16="http://schemas.microsoft.com/office/drawing/2014/chart" uri="{C3380CC4-5D6E-409C-BE32-E72D297353CC}">
              <c16:uniqueId val="{00000004-972C-3A42-B5A9-696E62B747F1}"/>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4861441"/>
            <a:ext cx="5683250" cy="4605576"/>
          </a:xfrm>
          <a:prstGeom prst="rect">
            <a:avLst/>
          </a:prstGeom>
          <a:noFill/>
          <a:ln>
            <a:noFill/>
          </a:ln>
        </p:spPr>
        <p:txBody>
          <a:bodyPr spcFirstLastPara="1" wrap="square" lIns="99059" tIns="99059" rIns="99059" bIns="99059"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01058448e_0_78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01058448e_0_78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r>
              <a:rPr lang="en"/>
              <a:t>For in-person training, cover instructor and student introductions if appropriate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endParaRPr/>
          </a:p>
        </p:txBody>
      </p:sp>
    </p:spTree>
    <p:extLst>
      <p:ext uri="{BB962C8B-B14F-4D97-AF65-F5344CB8AC3E}">
        <p14:creationId xmlns:p14="http://schemas.microsoft.com/office/powerpoint/2010/main" val="3462861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endParaRPr/>
          </a:p>
        </p:txBody>
      </p:sp>
    </p:spTree>
    <p:extLst>
      <p:ext uri="{BB962C8B-B14F-4D97-AF65-F5344CB8AC3E}">
        <p14:creationId xmlns:p14="http://schemas.microsoft.com/office/powerpoint/2010/main" val="1884815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endParaRPr/>
          </a:p>
        </p:txBody>
      </p:sp>
    </p:spTree>
    <p:extLst>
      <p:ext uri="{BB962C8B-B14F-4D97-AF65-F5344CB8AC3E}">
        <p14:creationId xmlns:p14="http://schemas.microsoft.com/office/powerpoint/2010/main" val="1487566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701058448e_0_1095: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701058448e_0_109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1058448e_0_792: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01058448e_0_792: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endParaRPr/>
          </a:p>
        </p:txBody>
      </p:sp>
    </p:spTree>
    <p:extLst>
      <p:ext uri="{BB962C8B-B14F-4D97-AF65-F5344CB8AC3E}">
        <p14:creationId xmlns:p14="http://schemas.microsoft.com/office/powerpoint/2010/main" val="103898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r>
              <a:rPr lang="en-US" dirty="0"/>
              <a:t>Introduce the "Data Ecosystem" which has 3 basic tiers: Data Sources -&gt; Data Environment -&gt; User Interfaces</a:t>
            </a:r>
          </a:p>
          <a:p>
            <a:pPr marL="0" indent="0">
              <a:buNone/>
            </a:pPr>
            <a:r>
              <a:rPr lang="en-US" dirty="0"/>
              <a:t>Enterprise Data Environment is the middle layer and we will focus on it</a:t>
            </a:r>
          </a:p>
          <a:p>
            <a:pPr marL="0" indent="0">
              <a:buNone/>
            </a:pPr>
            <a:endParaRPr lang="en-US" dirty="0"/>
          </a:p>
          <a:p>
            <a:pPr marL="0" indent="0">
              <a:buNone/>
            </a:pPr>
            <a:r>
              <a:rPr lang="en-US" dirty="0"/>
              <a:t>Data Sources include files, images, videos, everything separated</a:t>
            </a:r>
          </a:p>
          <a:p>
            <a:pPr marL="0" indent="0">
              <a:buNone/>
            </a:pPr>
            <a:r>
              <a:rPr lang="en-US" dirty="0"/>
              <a:t>Data sources can be collected from outside, and generated from inside app</a:t>
            </a:r>
          </a:p>
          <a:p>
            <a:pPr marL="0" indent="0">
              <a:buNone/>
            </a:pPr>
            <a:endParaRPr lang="en-US" dirty="0"/>
          </a:p>
          <a:p>
            <a:pPr marL="0" indent="0">
              <a:buNone/>
            </a:pPr>
            <a:r>
              <a:rPr lang="en-US" dirty="0"/>
              <a:t>User Interfaces are the way normal people "see" from data</a:t>
            </a:r>
          </a:p>
          <a:p>
            <a:pPr marL="0" indent="0">
              <a:buNone/>
            </a:pPr>
            <a:endParaRPr lang="en-US" dirty="0"/>
          </a:p>
          <a:p>
            <a:pPr marL="0" indent="0">
              <a:buNone/>
            </a:pPr>
            <a:r>
              <a:rPr lang="en-US" dirty="0"/>
              <a:t>Enterprise Data Environment is the whole process Data Team do, from Data Sources, to User Interfaces, including (slide)</a:t>
            </a:r>
          </a:p>
          <a:p>
            <a:pPr marL="0" indent="0">
              <a:buNone/>
            </a:pPr>
            <a:endParaRPr lang="en-US" dirty="0"/>
          </a:p>
          <a:p>
            <a:pPr marL="0" indent="0">
              <a:buNone/>
            </a:pPr>
            <a:r>
              <a:rPr lang="en-US" dirty="0"/>
              <a:t>Let's discuss about Data Sources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r>
              <a:rPr lang="en-US" dirty="0"/>
              <a:t>Introduction: Cloud, Machine Learning, Big Data</a:t>
            </a:r>
          </a:p>
          <a:p>
            <a:pPr marL="0" indent="0">
              <a:buNone/>
            </a:pPr>
            <a:endParaRPr lang="en-US" dirty="0"/>
          </a:p>
          <a:p>
            <a:pPr marL="0" indent="0">
              <a:buNone/>
            </a:pPr>
            <a:r>
              <a:rPr lang="en-US" dirty="0"/>
              <a:t>These emerging technologies shaping the modern data ecosystem:</a:t>
            </a:r>
          </a:p>
          <a:p>
            <a:pPr marL="216683" indent="-216683"/>
            <a:r>
              <a:rPr lang="en-US" dirty="0"/>
              <a:t>Every enterprise today as access to limitless storage, high performance computing, open source technologies, machine learning technologies, and latest tools and libraries</a:t>
            </a:r>
          </a:p>
          <a:p>
            <a:pPr marL="216683" indent="-216683"/>
            <a:r>
              <a:rPr lang="en-US" dirty="0"/>
              <a:t>Data Scientist are creating predictive models by training machine learning algorithms on historical data</a:t>
            </a:r>
          </a:p>
          <a:p>
            <a:pPr marL="216683" indent="-216683"/>
            <a:r>
              <a:rPr lang="en-US" dirty="0"/>
              <a:t>Big Data is paving the way for new tools and techniques, and also new knowledge and insights</a:t>
            </a:r>
            <a:endParaRPr dirty="0"/>
          </a:p>
        </p:txBody>
      </p:sp>
    </p:spTree>
    <p:extLst>
      <p:ext uri="{BB962C8B-B14F-4D97-AF65-F5344CB8AC3E}">
        <p14:creationId xmlns:p14="http://schemas.microsoft.com/office/powerpoint/2010/main" val="4125136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r>
              <a:rPr lang="en-US" dirty="0"/>
              <a:t>Today, organizations are using data to uncover opportunities and applying that knowledge to differentiate themselves from their competition by:</a:t>
            </a:r>
          </a:p>
          <a:p>
            <a:pPr marL="185766" indent="-185766"/>
            <a:r>
              <a:rPr lang="en-US" dirty="0"/>
              <a:t>Identifying patterns in financial data to detect fraud</a:t>
            </a:r>
          </a:p>
          <a:p>
            <a:pPr marL="185766" indent="-185766"/>
            <a:r>
              <a:rPr lang="en-US" dirty="0"/>
              <a:t>Using recommendation engines to drive conversion</a:t>
            </a:r>
          </a:p>
          <a:p>
            <a:pPr marL="185766" indent="-185766"/>
            <a:r>
              <a:rPr lang="en-US" dirty="0"/>
              <a:t>Mining social media post for customer voice</a:t>
            </a:r>
          </a:p>
          <a:p>
            <a:pPr marL="185766" indent="-185766"/>
            <a:r>
              <a:rPr lang="en-US" dirty="0"/>
              <a:t>Analyzing customer behavior for personalizing offers</a:t>
            </a:r>
          </a:p>
          <a:p>
            <a:pPr marL="0" indent="0">
              <a:buNone/>
            </a:pPr>
            <a:endParaRPr lang="en-US" dirty="0"/>
          </a:p>
          <a:p>
            <a:pPr marL="0" indent="0">
              <a:buNone/>
            </a:pPr>
            <a:r>
              <a:rPr lang="en-US" dirty="0"/>
              <a:t>To get value from data, you need a vast number of skill sets and people playing different roles. Let's explore those roles</a:t>
            </a:r>
            <a:endParaRPr dirty="0"/>
          </a:p>
        </p:txBody>
      </p:sp>
    </p:spTree>
    <p:extLst>
      <p:ext uri="{BB962C8B-B14F-4D97-AF65-F5344CB8AC3E}">
        <p14:creationId xmlns:p14="http://schemas.microsoft.com/office/powerpoint/2010/main" val="242817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endParaRPr/>
          </a:p>
        </p:txBody>
      </p:sp>
    </p:spTree>
    <p:extLst>
      <p:ext uri="{BB962C8B-B14F-4D97-AF65-F5344CB8AC3E}">
        <p14:creationId xmlns:p14="http://schemas.microsoft.com/office/powerpoint/2010/main" val="213450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r>
              <a:rPr lang="en-US" dirty="0"/>
              <a:t>The role of Data Analyst depends on type of your company, and the extent to which it has adapted data-driven practices</a:t>
            </a:r>
            <a:endParaRPr dirty="0"/>
          </a:p>
        </p:txBody>
      </p:sp>
    </p:spTree>
    <p:extLst>
      <p:ext uri="{BB962C8B-B14F-4D97-AF65-F5344CB8AC3E}">
        <p14:creationId xmlns:p14="http://schemas.microsoft.com/office/powerpoint/2010/main" val="280415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1058448e_0_796:notes"/>
          <p:cNvSpPr>
            <a:spLocks noGrp="1" noRot="1" noChangeAspect="1"/>
          </p:cNvSpPr>
          <p:nvPr>
            <p:ph type="sldImg" idx="2"/>
          </p:nvPr>
        </p:nvSpPr>
        <p:spPr>
          <a:xfrm>
            <a:off x="-138113" y="858838"/>
            <a:ext cx="7635876" cy="4295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1058448e_0_796:notes"/>
          <p:cNvSpPr txBox="1">
            <a:spLocks noGrp="1"/>
          </p:cNvSpPr>
          <p:nvPr>
            <p:ph type="body" idx="1"/>
          </p:nvPr>
        </p:nvSpPr>
        <p:spPr>
          <a:xfrm>
            <a:off x="735897" y="5441269"/>
            <a:ext cx="5887163" cy="5154887"/>
          </a:xfrm>
          <a:prstGeom prst="rect">
            <a:avLst/>
          </a:prstGeom>
        </p:spPr>
        <p:txBody>
          <a:bodyPr spcFirstLastPara="1" wrap="square" lIns="115546" tIns="115546" rIns="115546" bIns="115546" anchor="t" anchorCtr="0">
            <a:noAutofit/>
          </a:bodyPr>
          <a:lstStyle/>
          <a:p>
            <a:pPr marL="0" indent="0">
              <a:buNone/>
            </a:pPr>
            <a:endParaRPr/>
          </a:p>
        </p:txBody>
      </p:sp>
    </p:spTree>
    <p:extLst>
      <p:ext uri="{BB962C8B-B14F-4D97-AF65-F5344CB8AC3E}">
        <p14:creationId xmlns:p14="http://schemas.microsoft.com/office/powerpoint/2010/main" val="340023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ue Video Info">
  <p:cSld name="Blank_1_1">
    <p:bg>
      <p:bgPr>
        <a:noFill/>
        <a:effectLst/>
      </p:bgPr>
    </p:bg>
    <p:spTree>
      <p:nvGrpSpPr>
        <p:cNvPr id="1" name="Shape 43"/>
        <p:cNvGrpSpPr/>
        <p:nvPr/>
      </p:nvGrpSpPr>
      <p:grpSpPr>
        <a:xfrm>
          <a:off x="0" y="0"/>
          <a:ext cx="0" cy="0"/>
          <a:chOff x="0" y="0"/>
          <a:chExt cx="0" cy="0"/>
        </a:xfrm>
      </p:grpSpPr>
      <p:sp>
        <p:nvSpPr>
          <p:cNvPr id="44" name="Google Shape;44;p14"/>
          <p:cNvSpPr/>
          <p:nvPr/>
        </p:nvSpPr>
        <p:spPr>
          <a:xfrm>
            <a:off x="-18300" y="-95250"/>
            <a:ext cx="18400800" cy="10496400"/>
          </a:xfrm>
          <a:prstGeom prst="rect">
            <a:avLst/>
          </a:prstGeom>
          <a:solidFill>
            <a:schemeClr val="accent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5" name="Google Shape;45;p14"/>
          <p:cNvSpPr txBox="1">
            <a:spLocks noGrp="1"/>
          </p:cNvSpPr>
          <p:nvPr>
            <p:ph type="title"/>
          </p:nvPr>
        </p:nvSpPr>
        <p:spPr>
          <a:xfrm>
            <a:off x="958500" y="2729700"/>
            <a:ext cx="16447200" cy="482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hite Background">
  <p:cSld name="CUSTOM_1">
    <p:spTree>
      <p:nvGrpSpPr>
        <p:cNvPr id="1" name="Shape 72"/>
        <p:cNvGrpSpPr/>
        <p:nvPr/>
      </p:nvGrpSpPr>
      <p:grpSpPr>
        <a:xfrm>
          <a:off x="0" y="0"/>
          <a:ext cx="0" cy="0"/>
          <a:chOff x="0" y="0"/>
          <a:chExt cx="0" cy="0"/>
        </a:xfrm>
      </p:grpSpPr>
      <p:sp>
        <p:nvSpPr>
          <p:cNvPr id="73" name="Google Shape;73;p23"/>
          <p:cNvSpPr/>
          <p:nvPr/>
        </p:nvSpPr>
        <p:spPr>
          <a:xfrm>
            <a:off x="125" y="-125"/>
            <a:ext cx="18288000" cy="102870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4" name="Google Shape;74;p23"/>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pic>
        <p:nvPicPr>
          <p:cNvPr id="75" name="Google Shape;75;p23"/>
          <p:cNvPicPr preferRelativeResize="0"/>
          <p:nvPr/>
        </p:nvPicPr>
        <p:blipFill rotWithShape="1">
          <a:blip r:embed="rId2">
            <a:alphaModFix/>
          </a:blip>
          <a:srcRect r="-21669"/>
          <a:stretch/>
        </p:blipFill>
        <p:spPr>
          <a:xfrm>
            <a:off x="1010600" y="9256050"/>
            <a:ext cx="3223152" cy="5070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ue Video Info">
  <p:cSld name="Blank_1_1">
    <p:bg>
      <p:bgPr>
        <a:noFill/>
        <a:effectLst/>
      </p:bgPr>
    </p:bg>
    <p:spTree>
      <p:nvGrpSpPr>
        <p:cNvPr id="1" name="Shape 82"/>
        <p:cNvGrpSpPr/>
        <p:nvPr/>
      </p:nvGrpSpPr>
      <p:grpSpPr>
        <a:xfrm>
          <a:off x="0" y="0"/>
          <a:ext cx="0" cy="0"/>
          <a:chOff x="0" y="0"/>
          <a:chExt cx="0" cy="0"/>
        </a:xfrm>
      </p:grpSpPr>
      <p:sp>
        <p:nvSpPr>
          <p:cNvPr id="83" name="Google Shape;83;p25"/>
          <p:cNvSpPr/>
          <p:nvPr/>
        </p:nvSpPr>
        <p:spPr>
          <a:xfrm>
            <a:off x="-18300" y="-95250"/>
            <a:ext cx="18400800" cy="10496400"/>
          </a:xfrm>
          <a:prstGeom prst="rect">
            <a:avLst/>
          </a:prstGeom>
          <a:solidFill>
            <a:schemeClr val="accent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84" name="Google Shape;84;p25"/>
          <p:cNvSpPr txBox="1">
            <a:spLocks noGrp="1"/>
          </p:cNvSpPr>
          <p:nvPr>
            <p:ph type="title"/>
          </p:nvPr>
        </p:nvSpPr>
        <p:spPr>
          <a:xfrm>
            <a:off x="958500" y="2729700"/>
            <a:ext cx="16447200" cy="482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fe Zone Blank">
  <p:cSld name="Image Slide">
    <p:spTree>
      <p:nvGrpSpPr>
        <p:cNvPr id="1"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fe Zone with title">
  <p:cSld name="Image Slide_4">
    <p:spTree>
      <p:nvGrpSpPr>
        <p:cNvPr id="1" name="Shape 86"/>
        <p:cNvGrpSpPr/>
        <p:nvPr/>
      </p:nvGrpSpPr>
      <p:grpSpPr>
        <a:xfrm>
          <a:off x="0" y="0"/>
          <a:ext cx="0" cy="0"/>
          <a:chOff x="0" y="0"/>
          <a:chExt cx="0" cy="0"/>
        </a:xfrm>
      </p:grpSpPr>
      <p:sp>
        <p:nvSpPr>
          <p:cNvPr id="87" name="Google Shape;87;p27"/>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de snippet">
  <p:cSld name="Image Slide_4_2">
    <p:spTree>
      <p:nvGrpSpPr>
        <p:cNvPr id="1" name="Shape 88"/>
        <p:cNvGrpSpPr/>
        <p:nvPr/>
      </p:nvGrpSpPr>
      <p:grpSpPr>
        <a:xfrm>
          <a:off x="0" y="0"/>
          <a:ext cx="0" cy="0"/>
          <a:chOff x="0" y="0"/>
          <a:chExt cx="0" cy="0"/>
        </a:xfrm>
      </p:grpSpPr>
      <p:sp>
        <p:nvSpPr>
          <p:cNvPr id="89" name="Google Shape;89;p28"/>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90" name="Google Shape;90;p28"/>
          <p:cNvSpPr txBox="1">
            <a:spLocks noGrp="1"/>
          </p:cNvSpPr>
          <p:nvPr>
            <p:ph type="subTitle" idx="1"/>
          </p:nvPr>
        </p:nvSpPr>
        <p:spPr>
          <a:xfrm>
            <a:off x="1969575" y="2332725"/>
            <a:ext cx="7073400" cy="668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None/>
              <a:defRPr>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 name="Google Shape;91;p28"/>
          <p:cNvSpPr txBox="1">
            <a:spLocks noGrp="1"/>
          </p:cNvSpPr>
          <p:nvPr>
            <p:ph type="subTitle" idx="2"/>
          </p:nvPr>
        </p:nvSpPr>
        <p:spPr>
          <a:xfrm>
            <a:off x="9690325" y="2739250"/>
            <a:ext cx="6381300" cy="2807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b="1">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afe Zone with title &amp; bullets">
  <p:cSld name="Image Slide_4_1">
    <p:spTree>
      <p:nvGrpSpPr>
        <p:cNvPr id="1" name="Shape 92"/>
        <p:cNvGrpSpPr/>
        <p:nvPr/>
      </p:nvGrpSpPr>
      <p:grpSpPr>
        <a:xfrm>
          <a:off x="0" y="0"/>
          <a:ext cx="0" cy="0"/>
          <a:chOff x="0" y="0"/>
          <a:chExt cx="0" cy="0"/>
        </a:xfrm>
      </p:grpSpPr>
      <p:sp>
        <p:nvSpPr>
          <p:cNvPr id="93" name="Google Shape;93;p29"/>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94" name="Google Shape;94;p29"/>
          <p:cNvSpPr txBox="1">
            <a:spLocks noGrp="1"/>
          </p:cNvSpPr>
          <p:nvPr>
            <p:ph type="body" idx="1"/>
          </p:nvPr>
        </p:nvSpPr>
        <p:spPr>
          <a:xfrm>
            <a:off x="1847500" y="2267675"/>
            <a:ext cx="11950200" cy="57063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rgbClr val="434343"/>
              </a:buClr>
              <a:buSzPts val="3600"/>
              <a:buChar char="●"/>
              <a:defRPr sz="3600">
                <a:solidFill>
                  <a:srgbClr val="434343"/>
                </a:solidFill>
              </a:defRPr>
            </a:lvl1pPr>
            <a:lvl2pPr marL="914400" lvl="1" indent="-457200" rtl="0">
              <a:lnSpc>
                <a:spcPct val="100000"/>
              </a:lnSpc>
              <a:spcBef>
                <a:spcPts val="1000"/>
              </a:spcBef>
              <a:spcAft>
                <a:spcPts val="0"/>
              </a:spcAft>
              <a:buClr>
                <a:srgbClr val="434343"/>
              </a:buClr>
              <a:buSzPts val="3600"/>
              <a:buChar char="○"/>
              <a:defRPr sz="3600">
                <a:solidFill>
                  <a:srgbClr val="434343"/>
                </a:solidFill>
              </a:defRPr>
            </a:lvl2pPr>
            <a:lvl3pPr marL="1371600" lvl="2" indent="-457200" rtl="0">
              <a:lnSpc>
                <a:spcPct val="100000"/>
              </a:lnSpc>
              <a:spcBef>
                <a:spcPts val="1000"/>
              </a:spcBef>
              <a:spcAft>
                <a:spcPts val="0"/>
              </a:spcAft>
              <a:buClr>
                <a:srgbClr val="434343"/>
              </a:buClr>
              <a:buSzPts val="3600"/>
              <a:buChar char="■"/>
              <a:defRPr sz="3600">
                <a:solidFill>
                  <a:srgbClr val="434343"/>
                </a:solidFill>
              </a:defRPr>
            </a:lvl3pPr>
            <a:lvl4pPr marL="1828800" lvl="3" indent="-457200" rtl="0">
              <a:lnSpc>
                <a:spcPct val="100000"/>
              </a:lnSpc>
              <a:spcBef>
                <a:spcPts val="1000"/>
              </a:spcBef>
              <a:spcAft>
                <a:spcPts val="0"/>
              </a:spcAft>
              <a:buClr>
                <a:srgbClr val="434343"/>
              </a:buClr>
              <a:buSzPts val="3600"/>
              <a:buChar char="●"/>
              <a:defRPr sz="3600">
                <a:solidFill>
                  <a:srgbClr val="434343"/>
                </a:solidFill>
              </a:defRPr>
            </a:lvl4pPr>
            <a:lvl5pPr marL="2286000" lvl="4" indent="-457200" rtl="0">
              <a:lnSpc>
                <a:spcPct val="100000"/>
              </a:lnSpc>
              <a:spcBef>
                <a:spcPts val="1000"/>
              </a:spcBef>
              <a:spcAft>
                <a:spcPts val="0"/>
              </a:spcAft>
              <a:buClr>
                <a:srgbClr val="434343"/>
              </a:buClr>
              <a:buSzPts val="3600"/>
              <a:buChar char="○"/>
              <a:defRPr sz="3600">
                <a:solidFill>
                  <a:srgbClr val="434343"/>
                </a:solidFill>
              </a:defRPr>
            </a:lvl5pPr>
            <a:lvl6pPr marL="2743200" lvl="5" indent="-457200" rtl="0">
              <a:lnSpc>
                <a:spcPct val="100000"/>
              </a:lnSpc>
              <a:spcBef>
                <a:spcPts val="1000"/>
              </a:spcBef>
              <a:spcAft>
                <a:spcPts val="0"/>
              </a:spcAft>
              <a:buClr>
                <a:srgbClr val="434343"/>
              </a:buClr>
              <a:buSzPts val="3600"/>
              <a:buChar char="■"/>
              <a:defRPr sz="3600">
                <a:solidFill>
                  <a:srgbClr val="434343"/>
                </a:solidFill>
              </a:defRPr>
            </a:lvl6pPr>
            <a:lvl7pPr marL="3200400" lvl="6" indent="-457200" rtl="0">
              <a:lnSpc>
                <a:spcPct val="100000"/>
              </a:lnSpc>
              <a:spcBef>
                <a:spcPts val="1000"/>
              </a:spcBef>
              <a:spcAft>
                <a:spcPts val="0"/>
              </a:spcAft>
              <a:buClr>
                <a:srgbClr val="434343"/>
              </a:buClr>
              <a:buSzPts val="3600"/>
              <a:buChar char="●"/>
              <a:defRPr sz="3600">
                <a:solidFill>
                  <a:srgbClr val="434343"/>
                </a:solidFill>
              </a:defRPr>
            </a:lvl7pPr>
            <a:lvl8pPr marL="3657600" lvl="7" indent="-457200" rtl="0">
              <a:lnSpc>
                <a:spcPct val="100000"/>
              </a:lnSpc>
              <a:spcBef>
                <a:spcPts val="1000"/>
              </a:spcBef>
              <a:spcAft>
                <a:spcPts val="0"/>
              </a:spcAft>
              <a:buClr>
                <a:srgbClr val="434343"/>
              </a:buClr>
              <a:buSzPts val="3600"/>
              <a:buChar char="○"/>
              <a:defRPr sz="3600">
                <a:solidFill>
                  <a:srgbClr val="434343"/>
                </a:solidFill>
              </a:defRPr>
            </a:lvl8pPr>
            <a:lvl9pPr marL="4114800" lvl="8" indent="-457200" rtl="0">
              <a:lnSpc>
                <a:spcPct val="100000"/>
              </a:lnSpc>
              <a:spcBef>
                <a:spcPts val="1000"/>
              </a:spcBef>
              <a:spcAft>
                <a:spcPts val="1000"/>
              </a:spcAft>
              <a:buClr>
                <a:srgbClr val="434343"/>
              </a:buClr>
              <a:buSzPts val="3600"/>
              <a:buChar char="■"/>
              <a:defRPr sz="3600">
                <a:solidFill>
                  <a:srgbClr val="434343"/>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genda">
  <p:cSld name="Image Slide_3">
    <p:spTree>
      <p:nvGrpSpPr>
        <p:cNvPr id="1" name="Shape 95"/>
        <p:cNvGrpSpPr/>
        <p:nvPr/>
      </p:nvGrpSpPr>
      <p:grpSpPr>
        <a:xfrm>
          <a:off x="0" y="0"/>
          <a:ext cx="0" cy="0"/>
          <a:chOff x="0" y="0"/>
          <a:chExt cx="0" cy="0"/>
        </a:xfrm>
      </p:grpSpPr>
      <p:sp>
        <p:nvSpPr>
          <p:cNvPr id="96" name="Google Shape;96;p30"/>
          <p:cNvSpPr txBox="1">
            <a:spLocks noGrp="1"/>
          </p:cNvSpPr>
          <p:nvPr>
            <p:ph type="title"/>
          </p:nvPr>
        </p:nvSpPr>
        <p:spPr>
          <a:xfrm>
            <a:off x="1847500" y="1075775"/>
            <a:ext cx="146397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97" name="Google Shape;97;p30"/>
          <p:cNvCxnSpPr/>
          <p:nvPr/>
        </p:nvCxnSpPr>
        <p:spPr>
          <a:xfrm>
            <a:off x="1901952" y="2369960"/>
            <a:ext cx="7091400" cy="0"/>
          </a:xfrm>
          <a:prstGeom prst="straightConnector1">
            <a:avLst/>
          </a:prstGeom>
          <a:noFill/>
          <a:ln w="28575" cap="flat" cmpd="sng">
            <a:solidFill>
              <a:srgbClr val="3C4043"/>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Image Slide_2">
    <p:spTree>
      <p:nvGrpSpPr>
        <p:cNvPr id="1" name="Shape 98"/>
        <p:cNvGrpSpPr/>
        <p:nvPr/>
      </p:nvGrpSpPr>
      <p:grpSpPr>
        <a:xfrm>
          <a:off x="0" y="0"/>
          <a:ext cx="0" cy="0"/>
          <a:chOff x="0" y="0"/>
          <a:chExt cx="0" cy="0"/>
        </a:xfrm>
      </p:grpSpPr>
      <p:pic>
        <p:nvPicPr>
          <p:cNvPr id="99" name="Google Shape;99;p31"/>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100" name="Google Shape;100;p31"/>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101" name="Google Shape;101;p31"/>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31"/>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b intro">
  <p:cSld name="Image Slide_2_1">
    <p:spTree>
      <p:nvGrpSpPr>
        <p:cNvPr id="1" name="Shape 103"/>
        <p:cNvGrpSpPr/>
        <p:nvPr/>
      </p:nvGrpSpPr>
      <p:grpSpPr>
        <a:xfrm>
          <a:off x="0" y="0"/>
          <a:ext cx="0" cy="0"/>
          <a:chOff x="0" y="0"/>
          <a:chExt cx="0" cy="0"/>
        </a:xfrm>
      </p:grpSpPr>
      <p:pic>
        <p:nvPicPr>
          <p:cNvPr id="104" name="Google Shape;104;p32"/>
          <p:cNvPicPr preferRelativeResize="0"/>
          <p:nvPr/>
        </p:nvPicPr>
        <p:blipFill rotWithShape="1">
          <a:blip r:embed="rId2">
            <a:alphaModFix/>
          </a:blip>
          <a:srcRect r="72622"/>
          <a:stretch/>
        </p:blipFill>
        <p:spPr>
          <a:xfrm>
            <a:off x="991050" y="1828800"/>
            <a:ext cx="2376552" cy="2215375"/>
          </a:xfrm>
          <a:prstGeom prst="rect">
            <a:avLst/>
          </a:prstGeom>
          <a:noFill/>
          <a:ln>
            <a:noFill/>
          </a:ln>
        </p:spPr>
      </p:pic>
      <p:cxnSp>
        <p:nvCxnSpPr>
          <p:cNvPr id="105" name="Google Shape;105;p32"/>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106" name="Google Shape;106;p32"/>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7" name="Google Shape;107;p32"/>
          <p:cNvSpPr txBox="1">
            <a:spLocks noGrp="1"/>
          </p:cNvSpPr>
          <p:nvPr>
            <p:ph type="title"/>
          </p:nvPr>
        </p:nvSpPr>
        <p:spPr>
          <a:xfrm>
            <a:off x="3297450" y="2198300"/>
            <a:ext cx="14569500" cy="14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8" name="Google Shape;108;p32"/>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structions Only - Green ILT-only slide">
  <p:cSld name="CUSTOM">
    <p:spTree>
      <p:nvGrpSpPr>
        <p:cNvPr id="1" name="Shape 109"/>
        <p:cNvGrpSpPr/>
        <p:nvPr/>
      </p:nvGrpSpPr>
      <p:grpSpPr>
        <a:xfrm>
          <a:off x="0" y="0"/>
          <a:ext cx="0" cy="0"/>
          <a:chOff x="0" y="0"/>
          <a:chExt cx="0" cy="0"/>
        </a:xfrm>
      </p:grpSpPr>
      <p:sp>
        <p:nvSpPr>
          <p:cNvPr id="110" name="Google Shape;110;p33"/>
          <p:cNvSpPr/>
          <p:nvPr/>
        </p:nvSpPr>
        <p:spPr>
          <a:xfrm>
            <a:off x="-18300" y="-95250"/>
            <a:ext cx="18400800" cy="10496400"/>
          </a:xfrm>
          <a:prstGeom prst="rect">
            <a:avLst/>
          </a:prstGeom>
          <a:solidFill>
            <a:schemeClr val="dk2"/>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11" name="Google Shape;111;p33"/>
          <p:cNvSpPr txBox="1">
            <a:spLocks noGrp="1"/>
          </p:cNvSpPr>
          <p:nvPr>
            <p:ph type="title"/>
          </p:nvPr>
        </p:nvSpPr>
        <p:spPr>
          <a:xfrm>
            <a:off x="1607700" y="4199550"/>
            <a:ext cx="15148800" cy="1887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8000">
                <a:solidFill>
                  <a:schemeClr val="accent1"/>
                </a:solidFill>
                <a:latin typeface="Google Sans"/>
                <a:ea typeface="Google Sans"/>
                <a:cs typeface="Google Sans"/>
                <a:sym typeface="Google Sans"/>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fe Zone Blank">
  <p:cSld name="Image Slide">
    <p:spTree>
      <p:nvGrpSpPr>
        <p:cNvPr id="1" name="Shape 4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White Background">
  <p:cSld name="CUSTOM_1">
    <p:spTree>
      <p:nvGrpSpPr>
        <p:cNvPr id="1" name="Shape 112"/>
        <p:cNvGrpSpPr/>
        <p:nvPr/>
      </p:nvGrpSpPr>
      <p:grpSpPr>
        <a:xfrm>
          <a:off x="0" y="0"/>
          <a:ext cx="0" cy="0"/>
          <a:chOff x="0" y="0"/>
          <a:chExt cx="0" cy="0"/>
        </a:xfrm>
      </p:grpSpPr>
      <p:sp>
        <p:nvSpPr>
          <p:cNvPr id="113" name="Google Shape;113;p34"/>
          <p:cNvSpPr/>
          <p:nvPr/>
        </p:nvSpPr>
        <p:spPr>
          <a:xfrm>
            <a:off x="-18300" y="0"/>
            <a:ext cx="18400800" cy="104964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 Title ">
  <p:cSld name="OBJECT_2_2">
    <p:spTree>
      <p:nvGrpSpPr>
        <p:cNvPr id="1" name="Shape 114"/>
        <p:cNvGrpSpPr/>
        <p:nvPr/>
      </p:nvGrpSpPr>
      <p:grpSpPr>
        <a:xfrm>
          <a:off x="0" y="0"/>
          <a:ext cx="0" cy="0"/>
          <a:chOff x="0" y="0"/>
          <a:chExt cx="0" cy="0"/>
        </a:xfrm>
      </p:grpSpPr>
      <p:sp>
        <p:nvSpPr>
          <p:cNvPr id="115" name="Google Shape;115;p35"/>
          <p:cNvSpPr txBox="1">
            <a:spLocks noGrp="1"/>
          </p:cNvSpPr>
          <p:nvPr>
            <p:ph type="title"/>
          </p:nvPr>
        </p:nvSpPr>
        <p:spPr>
          <a:xfrm>
            <a:off x="782150" y="326200"/>
            <a:ext cx="15926400" cy="1158600"/>
          </a:xfrm>
          <a:prstGeom prst="rect">
            <a:avLst/>
          </a:prstGeom>
          <a:noFill/>
          <a:ln>
            <a:noFill/>
          </a:ln>
        </p:spPr>
        <p:txBody>
          <a:bodyPr spcFirstLastPara="1" wrap="square" lIns="91425" tIns="91425" rIns="91425" bIns="91425" anchor="t" anchorCtr="0">
            <a:noAutofit/>
          </a:bodyPr>
          <a:lstStyle>
            <a:lvl1pPr marL="0" marR="0" lvl="0" indent="0" algn="l" rtl="0">
              <a:lnSpc>
                <a:spcPct val="115000"/>
              </a:lnSpc>
              <a:spcBef>
                <a:spcPts val="0"/>
              </a:spcBef>
              <a:spcAft>
                <a:spcPts val="0"/>
              </a:spcAft>
              <a:buClr>
                <a:srgbClr val="545454"/>
              </a:buClr>
              <a:buSzPts val="1400"/>
              <a:buFont typeface="Roboto"/>
              <a:buNone/>
              <a:defRPr b="0" i="0" u="none" strike="noStrike" cap="none">
                <a:solidFill>
                  <a:srgbClr val="545454"/>
                </a:solidFill>
                <a:latin typeface="Roboto"/>
                <a:ea typeface="Roboto"/>
                <a:cs typeface="Roboto"/>
                <a:sym typeface="Roboto"/>
              </a:defRPr>
            </a:lvl1pPr>
            <a:lvl2pPr lvl="1" indent="0" rtl="0">
              <a:lnSpc>
                <a:spcPct val="115000"/>
              </a:lnSpc>
              <a:spcBef>
                <a:spcPts val="0"/>
              </a:spcBef>
              <a:spcAft>
                <a:spcPts val="0"/>
              </a:spcAft>
              <a:buSzPts val="1400"/>
              <a:buNone/>
              <a:defRPr/>
            </a:lvl2pPr>
            <a:lvl3pPr lvl="2" indent="0" rtl="0">
              <a:lnSpc>
                <a:spcPct val="115000"/>
              </a:lnSpc>
              <a:spcBef>
                <a:spcPts val="0"/>
              </a:spcBef>
              <a:spcAft>
                <a:spcPts val="0"/>
              </a:spcAft>
              <a:buSzPts val="1400"/>
              <a:buNone/>
              <a:defRPr/>
            </a:lvl3pPr>
            <a:lvl4pPr lvl="3" indent="0" rtl="0">
              <a:lnSpc>
                <a:spcPct val="115000"/>
              </a:lnSpc>
              <a:spcBef>
                <a:spcPts val="0"/>
              </a:spcBef>
              <a:spcAft>
                <a:spcPts val="0"/>
              </a:spcAft>
              <a:buSzPts val="1400"/>
              <a:buNone/>
              <a:defRPr/>
            </a:lvl4pPr>
            <a:lvl5pPr lvl="4" indent="0" rtl="0">
              <a:lnSpc>
                <a:spcPct val="115000"/>
              </a:lnSpc>
              <a:spcBef>
                <a:spcPts val="0"/>
              </a:spcBef>
              <a:spcAft>
                <a:spcPts val="0"/>
              </a:spcAft>
              <a:buSzPts val="1400"/>
              <a:buNone/>
              <a:defRPr/>
            </a:lvl5pPr>
            <a:lvl6pPr lvl="5" indent="0" rtl="0">
              <a:lnSpc>
                <a:spcPct val="115000"/>
              </a:lnSpc>
              <a:spcBef>
                <a:spcPts val="0"/>
              </a:spcBef>
              <a:spcAft>
                <a:spcPts val="0"/>
              </a:spcAft>
              <a:buSzPts val="1400"/>
              <a:buNone/>
              <a:defRPr/>
            </a:lvl6pPr>
            <a:lvl7pPr lvl="6" indent="0" rtl="0">
              <a:lnSpc>
                <a:spcPct val="115000"/>
              </a:lnSpc>
              <a:spcBef>
                <a:spcPts val="0"/>
              </a:spcBef>
              <a:spcAft>
                <a:spcPts val="0"/>
              </a:spcAft>
              <a:buSzPts val="1400"/>
              <a:buNone/>
              <a:defRPr/>
            </a:lvl7pPr>
            <a:lvl8pPr lvl="7" indent="0" rtl="0">
              <a:lnSpc>
                <a:spcPct val="115000"/>
              </a:lnSpc>
              <a:spcBef>
                <a:spcPts val="0"/>
              </a:spcBef>
              <a:spcAft>
                <a:spcPts val="0"/>
              </a:spcAft>
              <a:buSzPts val="1400"/>
              <a:buNone/>
              <a:defRPr/>
            </a:lvl8pPr>
            <a:lvl9pPr lvl="8" indent="0" rtl="0">
              <a:lnSpc>
                <a:spcPct val="115000"/>
              </a:lnSpc>
              <a:spcBef>
                <a:spcPts val="0"/>
              </a:spcBef>
              <a:spcAft>
                <a:spcPts val="0"/>
              </a:spcAft>
              <a:buSzPts val="1400"/>
              <a:buNone/>
              <a:defRPr/>
            </a:lvl9pPr>
          </a:lstStyle>
          <a:p>
            <a:endParaRPr/>
          </a:p>
        </p:txBody>
      </p:sp>
      <p:sp>
        <p:nvSpPr>
          <p:cNvPr id="116" name="Google Shape;116;p35"/>
          <p:cNvSpPr txBox="1">
            <a:spLocks noGrp="1"/>
          </p:cNvSpPr>
          <p:nvPr>
            <p:ph type="sldNum" idx="12"/>
          </p:nvPr>
        </p:nvSpPr>
        <p:spPr>
          <a:xfrm>
            <a:off x="17053000" y="0"/>
            <a:ext cx="1097400" cy="5472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2">
  <p:cSld name="1_Header slide - light_1_1_1">
    <p:spTree>
      <p:nvGrpSpPr>
        <p:cNvPr id="1" name="Shape 117"/>
        <p:cNvGrpSpPr/>
        <p:nvPr/>
      </p:nvGrpSpPr>
      <p:grpSpPr>
        <a:xfrm>
          <a:off x="0" y="0"/>
          <a:ext cx="0" cy="0"/>
          <a:chOff x="0" y="0"/>
          <a:chExt cx="0" cy="0"/>
        </a:xfrm>
      </p:grpSpPr>
      <p:pic>
        <p:nvPicPr>
          <p:cNvPr id="118" name="Google Shape;118;p36"/>
          <p:cNvPicPr preferRelativeResize="0"/>
          <p:nvPr/>
        </p:nvPicPr>
        <p:blipFill>
          <a:blip r:embed="rId2">
            <a:alphaModFix/>
          </a:blip>
          <a:stretch>
            <a:fillRect/>
          </a:stretch>
        </p:blipFill>
        <p:spPr>
          <a:xfrm>
            <a:off x="16883650" y="9331675"/>
            <a:ext cx="512299" cy="5122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fe Zone with title">
  <p:cSld name="Image Slide_4">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de snippet">
  <p:cSld name="Image Slide_4_2">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51" name="Google Shape;51;p17"/>
          <p:cNvSpPr txBox="1">
            <a:spLocks noGrp="1"/>
          </p:cNvSpPr>
          <p:nvPr>
            <p:ph type="subTitle" idx="1"/>
          </p:nvPr>
        </p:nvSpPr>
        <p:spPr>
          <a:xfrm>
            <a:off x="1969575" y="2332725"/>
            <a:ext cx="7073400" cy="668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None/>
              <a:defRPr>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17"/>
          <p:cNvSpPr txBox="1">
            <a:spLocks noGrp="1"/>
          </p:cNvSpPr>
          <p:nvPr>
            <p:ph type="subTitle" idx="2"/>
          </p:nvPr>
        </p:nvSpPr>
        <p:spPr>
          <a:xfrm>
            <a:off x="9690325" y="2739250"/>
            <a:ext cx="6381300" cy="2807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b="1">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fe Zone with title &amp; bullets">
  <p:cSld name="Image Slide_4_1">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55" name="Google Shape;55;p18"/>
          <p:cNvSpPr txBox="1">
            <a:spLocks noGrp="1"/>
          </p:cNvSpPr>
          <p:nvPr>
            <p:ph type="body" idx="1"/>
          </p:nvPr>
        </p:nvSpPr>
        <p:spPr>
          <a:xfrm>
            <a:off x="1847500" y="2267675"/>
            <a:ext cx="11950200" cy="57063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1pPr>
            <a:lvl2pPr marL="914400" lvl="1"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2pPr>
            <a:lvl3pPr marL="1371600" lvl="2"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3pPr>
            <a:lvl4pPr marL="1828800" lvl="3"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4pPr>
            <a:lvl5pPr marL="2286000" lvl="4"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5pPr>
            <a:lvl6pPr marL="2743200" lvl="5"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6pPr>
            <a:lvl7pPr marL="3200400" lvl="6"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7pPr>
            <a:lvl8pPr marL="3657600" lvl="7"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8pPr>
            <a:lvl9pPr marL="4114800" lvl="8" indent="-457200" rtl="0">
              <a:lnSpc>
                <a:spcPct val="100000"/>
              </a:lnSpc>
              <a:spcBef>
                <a:spcPts val="1000"/>
              </a:spcBef>
              <a:spcAft>
                <a:spcPts val="1000"/>
              </a:spcAft>
              <a:buClr>
                <a:srgbClr val="434343"/>
              </a:buClr>
              <a:buSzPts val="3600"/>
              <a:buFont typeface="Google Sans"/>
              <a:buChar char="■"/>
              <a:defRPr sz="3600">
                <a:solidFill>
                  <a:srgbClr val="434343"/>
                </a:solidFill>
                <a:latin typeface="Google Sans"/>
                <a:ea typeface="Google Sans"/>
                <a:cs typeface="Google Sans"/>
                <a:sym typeface="Google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Image Slide_3">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1847500" y="1075775"/>
            <a:ext cx="146397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8" name="Google Shape;58;p19"/>
          <p:cNvCxnSpPr/>
          <p:nvPr/>
        </p:nvCxnSpPr>
        <p:spPr>
          <a:xfrm>
            <a:off x="1901952" y="2369960"/>
            <a:ext cx="7091400" cy="0"/>
          </a:xfrm>
          <a:prstGeom prst="straightConnector1">
            <a:avLst/>
          </a:prstGeom>
          <a:noFill/>
          <a:ln w="28575" cap="flat" cmpd="sng">
            <a:solidFill>
              <a:srgbClr val="3C4043"/>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Image Slide_2">
    <p:spTree>
      <p:nvGrpSpPr>
        <p:cNvPr id="1" name="Shape 59"/>
        <p:cNvGrpSpPr/>
        <p:nvPr/>
      </p:nvGrpSpPr>
      <p:grpSpPr>
        <a:xfrm>
          <a:off x="0" y="0"/>
          <a:ext cx="0" cy="0"/>
          <a:chOff x="0" y="0"/>
          <a:chExt cx="0" cy="0"/>
        </a:xfrm>
      </p:grpSpPr>
      <p:pic>
        <p:nvPicPr>
          <p:cNvPr id="60" name="Google Shape;60;p20"/>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61" name="Google Shape;61;p20"/>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62" name="Google Shape;62;p20"/>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20"/>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b intro">
  <p:cSld name="Image Slide_2_1">
    <p:spTree>
      <p:nvGrpSpPr>
        <p:cNvPr id="1" name="Shape 64"/>
        <p:cNvGrpSpPr/>
        <p:nvPr/>
      </p:nvGrpSpPr>
      <p:grpSpPr>
        <a:xfrm>
          <a:off x="0" y="0"/>
          <a:ext cx="0" cy="0"/>
          <a:chOff x="0" y="0"/>
          <a:chExt cx="0" cy="0"/>
        </a:xfrm>
      </p:grpSpPr>
      <p:cxnSp>
        <p:nvCxnSpPr>
          <p:cNvPr id="65" name="Google Shape;65;p21"/>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66" name="Google Shape;66;p21"/>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 name="Google Shape;67;p21"/>
          <p:cNvSpPr txBox="1">
            <a:spLocks noGrp="1"/>
          </p:cNvSpPr>
          <p:nvPr>
            <p:ph type="title"/>
          </p:nvPr>
        </p:nvSpPr>
        <p:spPr>
          <a:xfrm>
            <a:off x="1859250" y="2198300"/>
            <a:ext cx="14569500" cy="14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 name="Google Shape;68;p21"/>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structions Only - Green ILT-only slide">
  <p:cSld name="CUSTOM">
    <p:spTree>
      <p:nvGrpSpPr>
        <p:cNvPr id="1" name="Shape 69"/>
        <p:cNvGrpSpPr/>
        <p:nvPr/>
      </p:nvGrpSpPr>
      <p:grpSpPr>
        <a:xfrm>
          <a:off x="0" y="0"/>
          <a:ext cx="0" cy="0"/>
          <a:chOff x="0" y="0"/>
          <a:chExt cx="0" cy="0"/>
        </a:xfrm>
      </p:grpSpPr>
      <p:sp>
        <p:nvSpPr>
          <p:cNvPr id="70" name="Google Shape;70;p22"/>
          <p:cNvSpPr/>
          <p:nvPr/>
        </p:nvSpPr>
        <p:spPr>
          <a:xfrm>
            <a:off x="-18300" y="-95250"/>
            <a:ext cx="18400800" cy="10496400"/>
          </a:xfrm>
          <a:prstGeom prst="rect">
            <a:avLst/>
          </a:prstGeom>
          <a:solidFill>
            <a:schemeClr val="dk2"/>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1" name="Google Shape;71;p22"/>
          <p:cNvSpPr txBox="1">
            <a:spLocks noGrp="1"/>
          </p:cNvSpPr>
          <p:nvPr>
            <p:ph type="title"/>
          </p:nvPr>
        </p:nvSpPr>
        <p:spPr>
          <a:xfrm>
            <a:off x="1607700" y="4199550"/>
            <a:ext cx="15148800" cy="1887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8000">
                <a:solidFill>
                  <a:schemeClr val="accent1"/>
                </a:solidFill>
                <a:latin typeface="Google Sans"/>
                <a:ea typeface="Google Sans"/>
                <a:cs typeface="Google Sans"/>
                <a:sym typeface="Google Sans"/>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oogle">
    <p:bg>
      <p:bgPr>
        <a:noFill/>
        <a:effectLst/>
      </p:bgPr>
    </p:bg>
    <p:spTree>
      <p:nvGrpSpPr>
        <p:cNvPr id="1" name="Shape 41"/>
        <p:cNvGrpSpPr/>
        <p:nvPr/>
      </p:nvGrpSpPr>
      <p:grpSpPr>
        <a:xfrm>
          <a:off x="0" y="0"/>
          <a:ext cx="0" cy="0"/>
          <a:chOff x="0" y="0"/>
          <a:chExt cx="0" cy="0"/>
        </a:xfrm>
      </p:grpSpPr>
      <p:pic>
        <p:nvPicPr>
          <p:cNvPr id="42" name="Google Shape;42;p13"/>
          <p:cNvPicPr preferRelativeResize="0"/>
          <p:nvPr/>
        </p:nvPicPr>
        <p:blipFill rotWithShape="1">
          <a:blip r:embed="rId12">
            <a:alphaModFix/>
          </a:blip>
          <a:srcRect r="-21669"/>
          <a:stretch/>
        </p:blipFill>
        <p:spPr>
          <a:xfrm>
            <a:off x="1010600" y="9256050"/>
            <a:ext cx="3223152" cy="5070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oogle">
    <p:bg>
      <p:bgPr>
        <a:noFill/>
        <a:effectLst/>
      </p:bgPr>
    </p:bg>
    <p:spTree>
      <p:nvGrpSpPr>
        <p:cNvPr id="1" name="Shape 76"/>
        <p:cNvGrpSpPr/>
        <p:nvPr/>
      </p:nvGrpSpPr>
      <p:grpSpPr>
        <a:xfrm>
          <a:off x="0" y="0"/>
          <a:ext cx="0" cy="0"/>
          <a:chOff x="0" y="0"/>
          <a:chExt cx="0" cy="0"/>
        </a:xfrm>
      </p:grpSpPr>
      <p:pic>
        <p:nvPicPr>
          <p:cNvPr id="77" name="Google Shape;77;p24"/>
          <p:cNvPicPr preferRelativeResize="0"/>
          <p:nvPr/>
        </p:nvPicPr>
        <p:blipFill>
          <a:blip r:embed="rId14">
            <a:alphaModFix/>
          </a:blip>
          <a:stretch>
            <a:fillRect/>
          </a:stretch>
        </p:blipFill>
        <p:spPr>
          <a:xfrm>
            <a:off x="0" y="0"/>
            <a:ext cx="18288000" cy="10287000"/>
          </a:xfrm>
          <a:prstGeom prst="rect">
            <a:avLst/>
          </a:prstGeom>
          <a:noFill/>
          <a:ln>
            <a:noFill/>
          </a:ln>
        </p:spPr>
      </p:pic>
      <p:sp>
        <p:nvSpPr>
          <p:cNvPr id="78" name="Google Shape;78;p24"/>
          <p:cNvSpPr txBox="1"/>
          <p:nvPr/>
        </p:nvSpPr>
        <p:spPr>
          <a:xfrm>
            <a:off x="490400" y="8552850"/>
            <a:ext cx="1225800" cy="450000"/>
          </a:xfrm>
          <a:prstGeom prst="rect">
            <a:avLst/>
          </a:prstGeom>
          <a:noFill/>
          <a:ln>
            <a:noFill/>
          </a:ln>
        </p:spPr>
        <p:txBody>
          <a:bodyPr spcFirstLastPara="1" wrap="square" lIns="91450" tIns="91450" rIns="91450" bIns="91450" anchor="t" anchorCtr="0">
            <a:noAutofit/>
          </a:bodyPr>
          <a:lstStyle/>
          <a:p>
            <a:pPr marL="0" lvl="0" indent="0" algn="r" rtl="0">
              <a:spcBef>
                <a:spcPts val="0"/>
              </a:spcBef>
              <a:spcAft>
                <a:spcPts val="0"/>
              </a:spcAft>
              <a:buNone/>
            </a:pPr>
            <a:r>
              <a:rPr lang="en" sz="1400">
                <a:solidFill>
                  <a:srgbClr val="EA4335"/>
                </a:solidFill>
                <a:latin typeface="Google Sans"/>
                <a:ea typeface="Google Sans"/>
                <a:cs typeface="Google Sans"/>
                <a:sym typeface="Google Sans"/>
              </a:rPr>
              <a:t>  Title Safe &gt;  </a:t>
            </a:r>
            <a:endParaRPr sz="1400"/>
          </a:p>
        </p:txBody>
      </p:sp>
      <p:sp>
        <p:nvSpPr>
          <p:cNvPr id="79" name="Google Shape;79;p24"/>
          <p:cNvSpPr txBox="1"/>
          <p:nvPr/>
        </p:nvSpPr>
        <p:spPr>
          <a:xfrm>
            <a:off x="858200" y="7957950"/>
            <a:ext cx="1368600" cy="4500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 sz="1400">
                <a:solidFill>
                  <a:srgbClr val="EA4335"/>
                </a:solidFill>
                <a:latin typeface="Google Sans"/>
                <a:ea typeface="Google Sans"/>
                <a:cs typeface="Google Sans"/>
                <a:sym typeface="Google Sans"/>
              </a:rPr>
              <a:t> &lt; Action Safe </a:t>
            </a:r>
            <a:endParaRPr sz="1400"/>
          </a:p>
        </p:txBody>
      </p:sp>
      <p:pic>
        <p:nvPicPr>
          <p:cNvPr id="80" name="Google Shape;80;p24"/>
          <p:cNvPicPr preferRelativeResize="0"/>
          <p:nvPr/>
        </p:nvPicPr>
        <p:blipFill rotWithShape="1">
          <a:blip r:embed="rId15">
            <a:alphaModFix/>
          </a:blip>
          <a:srcRect r="-21669"/>
          <a:stretch/>
        </p:blipFill>
        <p:spPr>
          <a:xfrm>
            <a:off x="1010600" y="9256050"/>
            <a:ext cx="3223152" cy="507026"/>
          </a:xfrm>
          <a:prstGeom prst="rect">
            <a:avLst/>
          </a:prstGeom>
          <a:noFill/>
          <a:ln>
            <a:noFill/>
          </a:ln>
        </p:spPr>
      </p:pic>
      <p:cxnSp>
        <p:nvCxnSpPr>
          <p:cNvPr id="81" name="Google Shape;81;p24"/>
          <p:cNvCxnSpPr/>
          <p:nvPr/>
        </p:nvCxnSpPr>
        <p:spPr>
          <a:xfrm>
            <a:off x="9133375" y="1083600"/>
            <a:ext cx="0" cy="8119800"/>
          </a:xfrm>
          <a:prstGeom prst="straightConnector1">
            <a:avLst/>
          </a:prstGeom>
          <a:noFill/>
          <a:ln w="9525" cap="flat" cmpd="sng">
            <a:solidFill>
              <a:schemeClr val="accent5"/>
            </a:solidFill>
            <a:prstDash val="dot"/>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hyperlink" Target="https://app.lucidchart.com/documents/view/c4e9d9cd-ea3d-44d0-a45b-1f24974e7892" TargetMode="External"/><Relationship Id="rId4" Type="http://schemas.openxmlformats.org/officeDocument/2006/relationships/hyperlink" Target="https://en.wikipedia.org/wiki/Data_sci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nhan.th@aptechlearning.edu.vn" TargetMode="External"/><Relationship Id="rId7" Type="http://schemas.openxmlformats.org/officeDocument/2006/relationships/hyperlink" Target="mailto:medium.com/@nhan.tra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isods.org/conferences" TargetMode="External"/><Relationship Id="rId5" Type="http://schemas.openxmlformats.org/officeDocument/2006/relationships/hyperlink" Target="https://aptechvietnam.com.vn/" TargetMode="External"/><Relationship Id="rId4" Type="http://schemas.openxmlformats.org/officeDocument/2006/relationships/hyperlink" Target="http://onemount.com/" TargetMode="External"/><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microsoft.com/office/2007/relationships/hdphoto" Target="../media/hdphoto2.wdp"/><Relationship Id="rId5" Type="http://schemas.openxmlformats.org/officeDocument/2006/relationships/image" Target="../media/image1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microsoft.com/office/2007/relationships/hdphoto" Target="../media/hdphoto5.wdp"/><Relationship Id="rId5" Type="http://schemas.openxmlformats.org/officeDocument/2006/relationships/image" Target="../media/image19.png"/><Relationship Id="rId10" Type="http://schemas.microsoft.com/office/2007/relationships/hdphoto" Target="../media/hdphoto7.wdp"/><Relationship Id="rId4" Type="http://schemas.microsoft.com/office/2007/relationships/hdphoto" Target="../media/hdphoto4.wdp"/><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37"/>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124" name="Google Shape;124;p37"/>
          <p:cNvSpPr txBox="1">
            <a:spLocks noGrp="1"/>
          </p:cNvSpPr>
          <p:nvPr>
            <p:ph type="subTitle" idx="1"/>
          </p:nvPr>
        </p:nvSpPr>
        <p:spPr>
          <a:xfrm>
            <a:off x="1901950" y="3735575"/>
            <a:ext cx="11772900" cy="18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Data Science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847500" y="190697"/>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The Data Science processes</a:t>
            </a:r>
            <a:endParaRPr dirty="0"/>
          </a:p>
        </p:txBody>
      </p:sp>
      <p:pic>
        <p:nvPicPr>
          <p:cNvPr id="5" name="Picture 4">
            <a:extLst>
              <a:ext uri="{FF2B5EF4-FFF2-40B4-BE49-F238E27FC236}">
                <a16:creationId xmlns:a16="http://schemas.microsoft.com/office/drawing/2014/main" id="{C0880FCD-DD35-574D-8174-B135C2D77371}"/>
              </a:ext>
            </a:extLst>
          </p:cNvPr>
          <p:cNvPicPr>
            <a:picLocks noChangeAspect="1"/>
          </p:cNvPicPr>
          <p:nvPr/>
        </p:nvPicPr>
        <p:blipFill>
          <a:blip r:embed="rId3"/>
          <a:stretch>
            <a:fillRect/>
          </a:stretch>
        </p:blipFill>
        <p:spPr>
          <a:xfrm>
            <a:off x="1547326" y="1291182"/>
            <a:ext cx="15193347" cy="8064963"/>
          </a:xfrm>
          <a:prstGeom prst="rect">
            <a:avLst/>
          </a:prstGeom>
        </p:spPr>
      </p:pic>
      <p:sp>
        <p:nvSpPr>
          <p:cNvPr id="6" name="TextBox 5">
            <a:extLst>
              <a:ext uri="{FF2B5EF4-FFF2-40B4-BE49-F238E27FC236}">
                <a16:creationId xmlns:a16="http://schemas.microsoft.com/office/drawing/2014/main" id="{8CC8D247-148C-234A-908A-5AF3FD1F54AA}"/>
              </a:ext>
            </a:extLst>
          </p:cNvPr>
          <p:cNvSpPr txBox="1"/>
          <p:nvPr/>
        </p:nvSpPr>
        <p:spPr>
          <a:xfrm>
            <a:off x="6096983" y="2752289"/>
            <a:ext cx="7606542" cy="1903344"/>
          </a:xfrm>
          <a:prstGeom prst="rect">
            <a:avLst/>
          </a:prstGeom>
          <a:noFill/>
          <a:ln>
            <a:noFill/>
          </a:ln>
        </p:spPr>
        <p:txBody>
          <a:bodyPr spcFirstLastPara="1" wrap="square" lIns="137150" tIns="68550" rIns="137150" bIns="68550" anchor="t" anchorCtr="0">
            <a:noAutofit/>
          </a:bodyPr>
          <a:lstStyle>
            <a:defPPr marR="0" lvl="0" algn="l" rtl="0">
              <a:lnSpc>
                <a:spcPct val="100000"/>
              </a:lnSpc>
              <a:spcBef>
                <a:spcPts val="0"/>
              </a:spcBef>
              <a:spcAft>
                <a:spcPts val="0"/>
              </a:spcAft>
            </a:defPPr>
            <a:lvl1pPr marL="0" indent="0">
              <a:buSzPts val="1400"/>
              <a:buNone/>
              <a:defRPr b="1">
                <a:solidFill>
                  <a:srgbClr val="DE1D1F"/>
                </a:solidFill>
                <a:latin typeface="Open Sans SemiBold"/>
                <a:ea typeface="Open Sans SemiBold"/>
                <a:cs typeface="Open Sans SemiBold"/>
              </a:defRPr>
            </a:lvl1pPr>
          </a:lstStyle>
          <a:p>
            <a:pPr algn="ctr"/>
            <a:r>
              <a:rPr lang="en-US" sz="2000" b="0" dirty="0">
                <a:solidFill>
                  <a:srgbClr val="4885EF"/>
                </a:solidFill>
                <a:latin typeface="Roboto" panose="02000000000000000000" pitchFamily="2" charset="0"/>
                <a:ea typeface="Roboto" panose="02000000000000000000" pitchFamily="2" charset="0"/>
                <a:cs typeface="Calibri" panose="020F0502020204030204" pitchFamily="34" charset="0"/>
              </a:rPr>
              <a:t>"Data science is an inter-disciplinary field that uses scientific methods, processes, algorithms and systems to extract knowledge and insights from many structural and unstructured data. Data science is related to data mining, machine learning and big data"</a:t>
            </a:r>
            <a:r>
              <a:rPr lang="en-VN" sz="2000" b="0" dirty="0">
                <a:solidFill>
                  <a:srgbClr val="4885EF"/>
                </a:solidFill>
                <a:latin typeface="Roboto" panose="02000000000000000000" pitchFamily="2" charset="0"/>
                <a:ea typeface="Roboto" panose="02000000000000000000" pitchFamily="2" charset="0"/>
                <a:cs typeface="Calibri" panose="020F0502020204030204" pitchFamily="34" charset="0"/>
              </a:rPr>
              <a:t> </a:t>
            </a:r>
            <a:r>
              <a:rPr lang="en-VN" b="0" baseline="30000" dirty="0">
                <a:solidFill>
                  <a:srgbClr val="4885EF"/>
                </a:solidFill>
                <a:latin typeface="Roboto" panose="02000000000000000000" pitchFamily="2" charset="0"/>
                <a:ea typeface="Roboto" panose="02000000000000000000" pitchFamily="2" charset="0"/>
                <a:cs typeface="Calibri" panose="020F0502020204030204" pitchFamily="34" charset="0"/>
              </a:rPr>
              <a:t>(</a:t>
            </a:r>
            <a:r>
              <a:rPr lang="en-US" b="0" baseline="30000" dirty="0">
                <a:solidFill>
                  <a:srgbClr val="3A3838"/>
                </a:solidFill>
                <a:latin typeface="Roboto" panose="02000000000000000000" pitchFamily="2" charset="0"/>
                <a:ea typeface="Roboto" panose="02000000000000000000" pitchFamily="2" charset="0"/>
                <a:cs typeface="Calibri" panose="020F0502020204030204" pitchFamily="34" charset="0"/>
                <a:sym typeface="Open Sans SemiBold"/>
                <a:hlinkClick r:id="rId4"/>
              </a:rPr>
              <a:t>Wikipedia</a:t>
            </a:r>
            <a:r>
              <a:rPr lang="en-VN" b="0" baseline="30000" dirty="0">
                <a:solidFill>
                  <a:srgbClr val="4885EF"/>
                </a:solidFill>
                <a:latin typeface="Roboto" panose="02000000000000000000" pitchFamily="2" charset="0"/>
                <a:ea typeface="Roboto" panose="02000000000000000000" pitchFamily="2" charset="0"/>
                <a:cs typeface="Calibri" panose="020F0502020204030204" pitchFamily="34" charset="0"/>
              </a:rPr>
              <a:t>)</a:t>
            </a:r>
            <a:endParaRPr lang="en-US" b="0" baseline="30000" dirty="0">
              <a:solidFill>
                <a:srgbClr val="4885EF"/>
              </a:solidFill>
              <a:latin typeface="Roboto" panose="02000000000000000000" pitchFamily="2" charset="0"/>
              <a:ea typeface="Roboto" panose="02000000000000000000" pitchFamily="2" charset="0"/>
              <a:cs typeface="Calibri" panose="020F0502020204030204" pitchFamily="34" charset="0"/>
            </a:endParaRPr>
          </a:p>
        </p:txBody>
      </p:sp>
      <p:sp>
        <p:nvSpPr>
          <p:cNvPr id="7" name="Oval 6">
            <a:extLst>
              <a:ext uri="{FF2B5EF4-FFF2-40B4-BE49-F238E27FC236}">
                <a16:creationId xmlns:a16="http://schemas.microsoft.com/office/drawing/2014/main" id="{679F5B49-CF4F-7C44-9270-E957F61EC049}"/>
              </a:ext>
            </a:extLst>
          </p:cNvPr>
          <p:cNvSpPr/>
          <p:nvPr/>
        </p:nvSpPr>
        <p:spPr>
          <a:xfrm>
            <a:off x="13288544" y="6377297"/>
            <a:ext cx="3938996" cy="1381654"/>
          </a:xfrm>
          <a:prstGeom prst="ellipse">
            <a:avLst/>
          </a:prstGeom>
          <a:noFill/>
          <a:ln>
            <a:solidFill>
              <a:srgbClr val="DF2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2800">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4DBBD5BA-30CB-7442-A620-C85F5DA961D2}"/>
              </a:ext>
            </a:extLst>
          </p:cNvPr>
          <p:cNvSpPr/>
          <p:nvPr/>
        </p:nvSpPr>
        <p:spPr>
          <a:xfrm>
            <a:off x="5498622" y="1055003"/>
            <a:ext cx="3938996" cy="1381654"/>
          </a:xfrm>
          <a:prstGeom prst="ellipse">
            <a:avLst/>
          </a:prstGeom>
          <a:noFill/>
          <a:ln>
            <a:solidFill>
              <a:srgbClr val="DF2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2800">
              <a:latin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B0486C99-ED60-5540-B9AA-6867F07D1F0E}"/>
              </a:ext>
            </a:extLst>
          </p:cNvPr>
          <p:cNvSpPr/>
          <p:nvPr/>
        </p:nvSpPr>
        <p:spPr>
          <a:xfrm>
            <a:off x="1604164" y="2867977"/>
            <a:ext cx="3938996" cy="1381654"/>
          </a:xfrm>
          <a:prstGeom prst="ellipse">
            <a:avLst/>
          </a:prstGeom>
          <a:noFill/>
          <a:ln>
            <a:solidFill>
              <a:srgbClr val="DF222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2800">
              <a:latin typeface="Calibri" panose="020F0502020204030204" pitchFamily="34" charset="0"/>
              <a:cs typeface="Calibri" panose="020F0502020204030204" pitchFamily="34" charset="0"/>
            </a:endParaRPr>
          </a:p>
        </p:txBody>
      </p:sp>
      <p:sp>
        <p:nvSpPr>
          <p:cNvPr id="10" name="Google Shape;390;p84">
            <a:extLst>
              <a:ext uri="{FF2B5EF4-FFF2-40B4-BE49-F238E27FC236}">
                <a16:creationId xmlns:a16="http://schemas.microsoft.com/office/drawing/2014/main" id="{76D5E08A-4ECF-E54E-ADFB-CE5648ECDB09}"/>
              </a:ext>
            </a:extLst>
          </p:cNvPr>
          <p:cNvSpPr txBox="1"/>
          <p:nvPr/>
        </p:nvSpPr>
        <p:spPr>
          <a:xfrm>
            <a:off x="14430266" y="9601800"/>
            <a:ext cx="3258924" cy="685200"/>
          </a:xfrm>
          <a:prstGeom prst="rect">
            <a:avLst/>
          </a:prstGeom>
          <a:noFill/>
          <a:ln>
            <a:noFill/>
          </a:ln>
        </p:spPr>
        <p:txBody>
          <a:bodyPr spcFirstLastPara="1" wrap="square" lIns="0" tIns="0" rIns="0" bIns="0" anchor="ctr" anchorCtr="0">
            <a:noAutofit/>
          </a:bodyPr>
          <a:lstStyle/>
          <a:p>
            <a:pPr>
              <a:buSzPts val="2100"/>
            </a:pPr>
            <a:r>
              <a:rPr lang="en-US" sz="1000" dirty="0">
                <a:solidFill>
                  <a:srgbClr val="3A3838"/>
                </a:solidFill>
                <a:latin typeface="Roboto" panose="02000000000000000000" pitchFamily="2" charset="0"/>
                <a:ea typeface="Roboto" panose="02000000000000000000" pitchFamily="2" charset="0"/>
                <a:cs typeface="Calibri" panose="020F0502020204030204" pitchFamily="34" charset="0"/>
                <a:sym typeface="Open Sans SemiBold"/>
              </a:rPr>
              <a:t>F</a:t>
            </a:r>
            <a:r>
              <a:rPr lang="en" sz="1000" dirty="0" err="1">
                <a:solidFill>
                  <a:srgbClr val="3A3838"/>
                </a:solidFill>
                <a:latin typeface="Roboto" panose="02000000000000000000" pitchFamily="2" charset="0"/>
                <a:ea typeface="Roboto" panose="02000000000000000000" pitchFamily="2" charset="0"/>
                <a:cs typeface="Calibri" panose="020F0502020204030204" pitchFamily="34" charset="0"/>
                <a:sym typeface="Open Sans SemiBold"/>
              </a:rPr>
              <a:t>ootnote</a:t>
            </a:r>
            <a:r>
              <a:rPr lang="en" sz="1000" dirty="0">
                <a:solidFill>
                  <a:srgbClr val="3A3838"/>
                </a:solidFill>
                <a:latin typeface="Roboto" panose="02000000000000000000" pitchFamily="2" charset="0"/>
                <a:ea typeface="Roboto" panose="02000000000000000000" pitchFamily="2" charset="0"/>
                <a:cs typeface="Calibri" panose="020F0502020204030204" pitchFamily="34" charset="0"/>
                <a:sym typeface="Open Sans SemiBold"/>
              </a:rPr>
              <a:t>: source on </a:t>
            </a:r>
            <a:r>
              <a:rPr lang="en" sz="1000" dirty="0">
                <a:solidFill>
                  <a:srgbClr val="3A3838"/>
                </a:solidFill>
                <a:latin typeface="Roboto" panose="02000000000000000000" pitchFamily="2" charset="0"/>
                <a:ea typeface="Roboto" panose="02000000000000000000" pitchFamily="2" charset="0"/>
                <a:cs typeface="Calibri" panose="020F0502020204030204" pitchFamily="34" charset="0"/>
                <a:sym typeface="Open Sans SemiBold"/>
                <a:hlinkClick r:id="rId5"/>
              </a:rPr>
              <a:t>Lucid Chart</a:t>
            </a:r>
            <a:endParaRPr sz="1000" dirty="0">
              <a:solidFill>
                <a:srgbClr val="3A3838"/>
              </a:solidFill>
              <a:latin typeface="Roboto" panose="02000000000000000000" pitchFamily="2" charset="0"/>
              <a:ea typeface="Roboto" panose="02000000000000000000" pitchFamily="2" charset="0"/>
              <a:cs typeface="Calibri" panose="020F0502020204030204" pitchFamily="34" charset="0"/>
              <a:sym typeface="Open Sans SemiBold"/>
            </a:endParaRPr>
          </a:p>
        </p:txBody>
      </p:sp>
      <p:sp>
        <p:nvSpPr>
          <p:cNvPr id="11" name="Oval 10">
            <a:extLst>
              <a:ext uri="{FF2B5EF4-FFF2-40B4-BE49-F238E27FC236}">
                <a16:creationId xmlns:a16="http://schemas.microsoft.com/office/drawing/2014/main" id="{95D87FD0-561D-A84A-8F6B-FB71DA1686A3}"/>
              </a:ext>
            </a:extLst>
          </p:cNvPr>
          <p:cNvSpPr/>
          <p:nvPr/>
        </p:nvSpPr>
        <p:spPr>
          <a:xfrm>
            <a:off x="5503014" y="8192445"/>
            <a:ext cx="3938996" cy="1381654"/>
          </a:xfrm>
          <a:prstGeom prst="ellipse">
            <a:avLst/>
          </a:prstGeom>
          <a:noFill/>
          <a:ln>
            <a:solidFill>
              <a:srgbClr val="3BB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2800">
              <a:latin typeface="Calibri" panose="020F0502020204030204" pitchFamily="34" charset="0"/>
              <a:cs typeface="Calibri" panose="020F0502020204030204" pitchFamily="34" charset="0"/>
            </a:endParaRPr>
          </a:p>
        </p:txBody>
      </p:sp>
      <p:sp>
        <p:nvSpPr>
          <p:cNvPr id="12" name="Striped Right Arrow 11">
            <a:extLst>
              <a:ext uri="{FF2B5EF4-FFF2-40B4-BE49-F238E27FC236}">
                <a16:creationId xmlns:a16="http://schemas.microsoft.com/office/drawing/2014/main" id="{EFE8705F-7568-B841-817A-52A34DBB1AEE}"/>
              </a:ext>
            </a:extLst>
          </p:cNvPr>
          <p:cNvSpPr/>
          <p:nvPr/>
        </p:nvSpPr>
        <p:spPr>
          <a:xfrm rot="2166940">
            <a:off x="3693277" y="6957040"/>
            <a:ext cx="3610689" cy="1241472"/>
          </a:xfrm>
          <a:prstGeom prst="stripedRightArrow">
            <a:avLst/>
          </a:prstGeom>
          <a:solidFill>
            <a:srgbClr val="3BBB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800" b="1" dirty="0">
                <a:solidFill>
                  <a:schemeClr val="accent1"/>
                </a:solidFill>
                <a:latin typeface="Calibri" panose="020F0502020204030204" pitchFamily="34" charset="0"/>
                <a:ea typeface="Open Sans SemiBold"/>
                <a:cs typeface="Calibri" panose="020F0502020204030204" pitchFamily="34" charset="0"/>
              </a:rPr>
              <a:t>Machine Learning</a:t>
            </a:r>
          </a:p>
        </p:txBody>
      </p:sp>
    </p:spTree>
    <p:extLst>
      <p:ext uri="{BB962C8B-B14F-4D97-AF65-F5344CB8AC3E}">
        <p14:creationId xmlns:p14="http://schemas.microsoft.com/office/powerpoint/2010/main" val="96041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750"/>
                                        <p:tgtEl>
                                          <p:spTgt spid="8"/>
                                        </p:tgtEl>
                                      </p:cBhvr>
                                    </p:animEffect>
                                  </p:childTnLst>
                                </p:cTn>
                              </p:par>
                            </p:childTnLst>
                          </p:cTn>
                        </p:par>
                        <p:par>
                          <p:cTn id="26" fill="hold">
                            <p:stCondLst>
                              <p:cond delay="750"/>
                            </p:stCondLst>
                            <p:childTnLst>
                              <p:par>
                                <p:cTn id="27" presetID="21" presetClass="entr" presetSubtype="1"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75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75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heel(1)">
                                      <p:cBhvr>
                                        <p:cTn id="39" dur="750"/>
                                        <p:tgtEl>
                                          <p:spTgt spid="11"/>
                                        </p:tgtEl>
                                      </p:cBhvr>
                                    </p:animEffect>
                                  </p:childTnLst>
                                </p:cTn>
                              </p:par>
                            </p:childTnLst>
                          </p:cTn>
                        </p:par>
                        <p:par>
                          <p:cTn id="40" fill="hold">
                            <p:stCondLst>
                              <p:cond delay="75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6" grpId="0"/>
      <p:bldP spid="7" grpId="0" animBg="1"/>
      <p:bldP spid="8" grpId="0" animBg="1"/>
      <p:bldP spid="9" grpId="0" animBg="1"/>
      <p:bldP spid="10" grpId="0"/>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847500" y="190697"/>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AI vs ML vs DL</a:t>
            </a:r>
            <a:endParaRPr dirty="0"/>
          </a:p>
        </p:txBody>
      </p:sp>
      <p:sp>
        <p:nvSpPr>
          <p:cNvPr id="5" name="Google Shape;844;p107">
            <a:extLst>
              <a:ext uri="{FF2B5EF4-FFF2-40B4-BE49-F238E27FC236}">
                <a16:creationId xmlns:a16="http://schemas.microsoft.com/office/drawing/2014/main" id="{72458304-4871-AF42-A6B1-715E823D9D46}"/>
              </a:ext>
            </a:extLst>
          </p:cNvPr>
          <p:cNvSpPr txBox="1"/>
          <p:nvPr/>
        </p:nvSpPr>
        <p:spPr>
          <a:xfrm>
            <a:off x="7891671" y="2057881"/>
            <a:ext cx="10177670" cy="1270800"/>
          </a:xfrm>
          <a:prstGeom prst="rect">
            <a:avLst/>
          </a:prstGeom>
          <a:noFill/>
          <a:ln>
            <a:noFill/>
          </a:ln>
        </p:spPr>
        <p:txBody>
          <a:bodyPr spcFirstLastPara="1" wrap="square" lIns="182850" tIns="91450" rIns="182850" bIns="91450" anchor="t" anchorCtr="0">
            <a:noAutofit/>
          </a:bodyPr>
          <a:lstStyle/>
          <a:p>
            <a:pPr>
              <a:spcBef>
                <a:spcPts val="400"/>
              </a:spcBef>
              <a:buClr>
                <a:srgbClr val="2F5496"/>
              </a:buClr>
              <a:buSzPts val="1100"/>
            </a:pPr>
            <a:r>
              <a:rPr lang="en-US" sz="3000" dirty="0">
                <a:solidFill>
                  <a:srgbClr val="3BBB54"/>
                </a:solidFill>
                <a:latin typeface="Roboto" panose="02000000000000000000" pitchFamily="2" charset="0"/>
                <a:ea typeface="Roboto" panose="02000000000000000000" pitchFamily="2" charset="0"/>
                <a:cs typeface="Calibri" panose="020F0502020204030204" pitchFamily="34" charset="0"/>
                <a:sym typeface="Open Sans SemiBold"/>
              </a:rPr>
              <a:t>Artificial Intelligence (AI) is a </a:t>
            </a:r>
            <a:r>
              <a:rPr lang="en-US" sz="3000" b="1" dirty="0">
                <a:solidFill>
                  <a:srgbClr val="3BBB54"/>
                </a:solidFill>
                <a:latin typeface="Roboto" panose="02000000000000000000" pitchFamily="2" charset="0"/>
                <a:ea typeface="Roboto" panose="02000000000000000000" pitchFamily="2" charset="0"/>
                <a:cs typeface="Calibri" panose="020F0502020204030204" pitchFamily="34" charset="0"/>
                <a:sym typeface="Open Sans SemiBold"/>
              </a:rPr>
              <a:t>discipline</a:t>
            </a:r>
            <a:endParaRPr sz="3000" b="1" dirty="0">
              <a:solidFill>
                <a:srgbClr val="3BBB54"/>
              </a:solidFill>
              <a:latin typeface="Roboto" panose="02000000000000000000" pitchFamily="2" charset="0"/>
              <a:ea typeface="Roboto" panose="02000000000000000000" pitchFamily="2" charset="0"/>
              <a:cs typeface="Calibri" panose="020F0502020204030204" pitchFamily="34" charset="0"/>
              <a:sym typeface="Open Sans SemiBold"/>
            </a:endParaRPr>
          </a:p>
        </p:txBody>
      </p:sp>
      <p:sp>
        <p:nvSpPr>
          <p:cNvPr id="6" name="Oval 5">
            <a:extLst>
              <a:ext uri="{FF2B5EF4-FFF2-40B4-BE49-F238E27FC236}">
                <a16:creationId xmlns:a16="http://schemas.microsoft.com/office/drawing/2014/main" id="{8A354376-F1E0-DA46-945D-07528D3CE826}"/>
              </a:ext>
            </a:extLst>
          </p:cNvPr>
          <p:cNvSpPr/>
          <p:nvPr/>
        </p:nvSpPr>
        <p:spPr>
          <a:xfrm>
            <a:off x="344768" y="1860807"/>
            <a:ext cx="7200000" cy="7200000"/>
          </a:xfrm>
          <a:prstGeom prst="ellipse">
            <a:avLst/>
          </a:prstGeom>
          <a:solidFill>
            <a:srgbClr val="3BBB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2800"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7FB4428D-413D-314D-878C-D0F96BB2098F}"/>
              </a:ext>
            </a:extLst>
          </p:cNvPr>
          <p:cNvSpPr/>
          <p:nvPr/>
        </p:nvSpPr>
        <p:spPr>
          <a:xfrm>
            <a:off x="1244768" y="3519993"/>
            <a:ext cx="5400000" cy="5400000"/>
          </a:xfrm>
          <a:prstGeom prst="ellipse">
            <a:avLst/>
          </a:prstGeom>
          <a:solidFill>
            <a:srgbClr val="488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2800" dirty="0">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EF1A5510-639E-7047-A523-3C8F365817F6}"/>
              </a:ext>
            </a:extLst>
          </p:cNvPr>
          <p:cNvSpPr/>
          <p:nvPr/>
        </p:nvSpPr>
        <p:spPr>
          <a:xfrm>
            <a:off x="2144768" y="5191847"/>
            <a:ext cx="3600000" cy="3600000"/>
          </a:xfrm>
          <a:prstGeom prst="ellipse">
            <a:avLst/>
          </a:prstGeom>
          <a:solidFill>
            <a:srgbClr val="F4C2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2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6CF8741-C641-2248-A3BB-2CFBC564F3E8}"/>
              </a:ext>
            </a:extLst>
          </p:cNvPr>
          <p:cNvSpPr txBox="1"/>
          <p:nvPr/>
        </p:nvSpPr>
        <p:spPr>
          <a:xfrm>
            <a:off x="7891671" y="3994233"/>
            <a:ext cx="8997558" cy="1270800"/>
          </a:xfrm>
          <a:prstGeom prst="rect">
            <a:avLst/>
          </a:prstGeom>
          <a:noFill/>
          <a:ln>
            <a:noFill/>
          </a:ln>
        </p:spPr>
        <p:txBody>
          <a:bodyPr spcFirstLastPara="1" wrap="square" lIns="182850" tIns="91450" rIns="182850" bIns="91450" anchor="t" anchorCtr="0">
            <a:noAutofit/>
          </a:bodyPr>
          <a:lstStyle>
            <a:defPPr marR="0" lvl="0" algn="l" rtl="0">
              <a:lnSpc>
                <a:spcPct val="100000"/>
              </a:lnSpc>
              <a:spcBef>
                <a:spcPts val="0"/>
              </a:spcBef>
              <a:spcAft>
                <a:spcPts val="0"/>
              </a:spcAft>
            </a:defPPr>
            <a:lvl1pPr>
              <a:lnSpc>
                <a:spcPct val="180000"/>
              </a:lnSpc>
              <a:spcBef>
                <a:spcPts val="200"/>
              </a:spcBef>
              <a:buClr>
                <a:srgbClr val="2F5496"/>
              </a:buClr>
              <a:buSzPts val="1100"/>
              <a:defRPr sz="1800">
                <a:solidFill>
                  <a:srgbClr val="3BBB54"/>
                </a:solidFill>
                <a:latin typeface="Open Sans SemiBold"/>
                <a:ea typeface="Open Sans SemiBold"/>
                <a:cs typeface="Open Sans SemiBold"/>
              </a:defRPr>
            </a:lvl1pPr>
          </a:lstStyle>
          <a:p>
            <a:pPr>
              <a:lnSpc>
                <a:spcPct val="100000"/>
              </a:lnSpc>
            </a:pPr>
            <a:r>
              <a:rPr lang="en-US" sz="3000" dirty="0">
                <a:solidFill>
                  <a:srgbClr val="4885EF"/>
                </a:solidFill>
                <a:latin typeface="Roboto" panose="02000000000000000000" pitchFamily="2" charset="0"/>
                <a:ea typeface="Roboto" panose="02000000000000000000" pitchFamily="2" charset="0"/>
                <a:cs typeface="Calibri" panose="020F0502020204030204" pitchFamily="34" charset="0"/>
              </a:rPr>
              <a:t>Machine Learning (ML) is a </a:t>
            </a:r>
            <a:r>
              <a:rPr lang="en-US" sz="3000" b="1" dirty="0">
                <a:solidFill>
                  <a:srgbClr val="4885EF"/>
                </a:solidFill>
                <a:latin typeface="Roboto" panose="02000000000000000000" pitchFamily="2" charset="0"/>
                <a:ea typeface="Roboto" panose="02000000000000000000" pitchFamily="2" charset="0"/>
                <a:cs typeface="Calibri" panose="020F0502020204030204" pitchFamily="34" charset="0"/>
              </a:rPr>
              <a:t>specific way of solving</a:t>
            </a:r>
            <a:r>
              <a:rPr lang="en-US" sz="3000" dirty="0">
                <a:solidFill>
                  <a:srgbClr val="4885EF"/>
                </a:solidFill>
                <a:latin typeface="Roboto" panose="02000000000000000000" pitchFamily="2" charset="0"/>
                <a:ea typeface="Roboto" panose="02000000000000000000" pitchFamily="2" charset="0"/>
                <a:cs typeface="Calibri" panose="020F0502020204030204" pitchFamily="34" charset="0"/>
              </a:rPr>
              <a:t> AI problems</a:t>
            </a:r>
          </a:p>
        </p:txBody>
      </p:sp>
      <p:sp>
        <p:nvSpPr>
          <p:cNvPr id="10" name="TextBox 9">
            <a:extLst>
              <a:ext uri="{FF2B5EF4-FFF2-40B4-BE49-F238E27FC236}">
                <a16:creationId xmlns:a16="http://schemas.microsoft.com/office/drawing/2014/main" id="{90407CE6-394B-2C4D-B325-6D0AA537C8CF}"/>
              </a:ext>
            </a:extLst>
          </p:cNvPr>
          <p:cNvSpPr txBox="1"/>
          <p:nvPr/>
        </p:nvSpPr>
        <p:spPr>
          <a:xfrm>
            <a:off x="7891670" y="5787899"/>
            <a:ext cx="9621448" cy="1270800"/>
          </a:xfrm>
          <a:prstGeom prst="rect">
            <a:avLst/>
          </a:prstGeom>
          <a:noFill/>
          <a:ln>
            <a:noFill/>
          </a:ln>
        </p:spPr>
        <p:txBody>
          <a:bodyPr spcFirstLastPara="1" wrap="square" lIns="182850" tIns="91450" rIns="182850" bIns="91450" anchor="t" anchorCtr="0">
            <a:noAutofit/>
          </a:bodyPr>
          <a:lstStyle>
            <a:defPPr marR="0" lvl="0" algn="l" rtl="0">
              <a:lnSpc>
                <a:spcPct val="100000"/>
              </a:lnSpc>
              <a:spcBef>
                <a:spcPts val="0"/>
              </a:spcBef>
              <a:spcAft>
                <a:spcPts val="0"/>
              </a:spcAft>
              <a:defRPr/>
            </a:defPPr>
            <a:lvl1pPr>
              <a:lnSpc>
                <a:spcPct val="180000"/>
              </a:lnSpc>
              <a:spcBef>
                <a:spcPts val="200"/>
              </a:spcBef>
              <a:buClr>
                <a:srgbClr val="2F5496"/>
              </a:buClr>
              <a:buSzPts val="1100"/>
              <a:defRPr sz="1800">
                <a:solidFill>
                  <a:srgbClr val="4885EF"/>
                </a:solidFill>
                <a:latin typeface="Open Sans SemiBold"/>
                <a:ea typeface="Open Sans SemiBold"/>
                <a:cs typeface="Open Sans SemiBold"/>
              </a:defRPr>
            </a:lvl1pPr>
          </a:lstStyle>
          <a:p>
            <a:pPr>
              <a:lnSpc>
                <a:spcPct val="100000"/>
              </a:lnSpc>
            </a:pPr>
            <a:r>
              <a:rPr lang="en-US" sz="3000" dirty="0">
                <a:solidFill>
                  <a:srgbClr val="F4C20B"/>
                </a:solidFill>
                <a:latin typeface="Roboto" panose="02000000000000000000" pitchFamily="2" charset="0"/>
                <a:ea typeface="Roboto" panose="02000000000000000000" pitchFamily="2" charset="0"/>
                <a:cs typeface="Calibri" panose="020F0502020204030204" pitchFamily="34" charset="0"/>
              </a:rPr>
              <a:t>Deep Learning (DL) is used when you </a:t>
            </a:r>
            <a:r>
              <a:rPr lang="en-US" sz="3000" b="1" dirty="0">
                <a:solidFill>
                  <a:srgbClr val="F4C20B"/>
                </a:solidFill>
                <a:latin typeface="Roboto" panose="02000000000000000000" pitchFamily="2" charset="0"/>
                <a:ea typeface="Roboto" panose="02000000000000000000" pitchFamily="2" charset="0"/>
                <a:cs typeface="Calibri" panose="020F0502020204030204" pitchFamily="34" charset="0"/>
              </a:rPr>
              <a:t>can't explain the labeling</a:t>
            </a:r>
            <a:r>
              <a:rPr lang="en-US" sz="3000" dirty="0">
                <a:solidFill>
                  <a:srgbClr val="F4C20B"/>
                </a:solidFill>
                <a:latin typeface="Roboto" panose="02000000000000000000" pitchFamily="2" charset="0"/>
                <a:ea typeface="Roboto" panose="02000000000000000000" pitchFamily="2" charset="0"/>
                <a:cs typeface="Calibri" panose="020F0502020204030204" pitchFamily="34" charset="0"/>
              </a:rPr>
              <a:t> rules</a:t>
            </a:r>
          </a:p>
        </p:txBody>
      </p:sp>
      <p:sp>
        <p:nvSpPr>
          <p:cNvPr id="11" name="Google Shape;844;p107">
            <a:extLst>
              <a:ext uri="{FF2B5EF4-FFF2-40B4-BE49-F238E27FC236}">
                <a16:creationId xmlns:a16="http://schemas.microsoft.com/office/drawing/2014/main" id="{A4260EBE-0776-FA47-8F6A-C1702CDEE3B3}"/>
              </a:ext>
            </a:extLst>
          </p:cNvPr>
          <p:cNvSpPr txBox="1"/>
          <p:nvPr/>
        </p:nvSpPr>
        <p:spPr>
          <a:xfrm>
            <a:off x="2144924" y="2120615"/>
            <a:ext cx="3599844" cy="1270800"/>
          </a:xfrm>
          <a:prstGeom prst="rect">
            <a:avLst/>
          </a:prstGeom>
          <a:noFill/>
          <a:ln>
            <a:noFill/>
          </a:ln>
        </p:spPr>
        <p:txBody>
          <a:bodyPr spcFirstLastPara="1" wrap="square" lIns="182850" tIns="91450" rIns="182850" bIns="91450" anchor="ctr" anchorCtr="0">
            <a:noAutofit/>
          </a:bodyPr>
          <a:lstStyle/>
          <a:p>
            <a:pPr algn="ctr">
              <a:spcBef>
                <a:spcPts val="400"/>
              </a:spcBef>
              <a:buClr>
                <a:srgbClr val="2F5496"/>
              </a:buClr>
              <a:buSzPts val="1100"/>
            </a:pPr>
            <a:r>
              <a:rPr lang="en-US" sz="2000" b="1"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SemiBold"/>
              </a:rPr>
              <a:t>ARTIFICIAL INTELLIGENCE</a:t>
            </a:r>
          </a:p>
          <a:p>
            <a:pPr algn="ctr">
              <a:spcBef>
                <a:spcPts val="400"/>
              </a:spcBef>
              <a:buClr>
                <a:srgbClr val="2F5496"/>
              </a:buClr>
              <a:buSzPts val="1100"/>
            </a:pPr>
            <a:r>
              <a:rPr lang="en-US" i="1"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SemiBold"/>
              </a:rPr>
              <a:t>A program that can sense, reason, act, and adapt</a:t>
            </a:r>
          </a:p>
        </p:txBody>
      </p:sp>
      <p:sp>
        <p:nvSpPr>
          <p:cNvPr id="12" name="Google Shape;844;p107">
            <a:extLst>
              <a:ext uri="{FF2B5EF4-FFF2-40B4-BE49-F238E27FC236}">
                <a16:creationId xmlns:a16="http://schemas.microsoft.com/office/drawing/2014/main" id="{68C21A0D-0A57-724E-BE34-7E0110749B28}"/>
              </a:ext>
            </a:extLst>
          </p:cNvPr>
          <p:cNvSpPr txBox="1"/>
          <p:nvPr/>
        </p:nvSpPr>
        <p:spPr>
          <a:xfrm>
            <a:off x="2144768" y="3804793"/>
            <a:ext cx="3600000" cy="1460240"/>
          </a:xfrm>
          <a:prstGeom prst="rect">
            <a:avLst/>
          </a:prstGeom>
          <a:noFill/>
          <a:ln>
            <a:noFill/>
          </a:ln>
        </p:spPr>
        <p:txBody>
          <a:bodyPr spcFirstLastPara="1" wrap="square" lIns="182850" tIns="91450" rIns="182850" bIns="91450" anchor="ctr" anchorCtr="0">
            <a:noAutofit/>
          </a:bodyPr>
          <a:lstStyle/>
          <a:p>
            <a:pPr algn="ctr">
              <a:spcBef>
                <a:spcPts val="400"/>
              </a:spcBef>
              <a:buClr>
                <a:srgbClr val="2F5496"/>
              </a:buClr>
              <a:buSzPts val="1100"/>
            </a:pPr>
            <a:r>
              <a:rPr lang="en-US" sz="2000" b="1"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SemiBold"/>
              </a:rPr>
              <a:t>MACHINE LEARNING</a:t>
            </a:r>
          </a:p>
          <a:p>
            <a:pPr algn="ctr">
              <a:spcBef>
                <a:spcPts val="400"/>
              </a:spcBef>
              <a:buClr>
                <a:srgbClr val="2F5496"/>
              </a:buClr>
              <a:buSzPts val="1100"/>
            </a:pPr>
            <a:r>
              <a:rPr lang="en-US" i="1"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SemiBold"/>
              </a:rPr>
              <a:t>Algorithms whose performance improve as they are exposed to more data over time</a:t>
            </a:r>
          </a:p>
        </p:txBody>
      </p:sp>
      <p:sp>
        <p:nvSpPr>
          <p:cNvPr id="13" name="Google Shape;844;p107">
            <a:extLst>
              <a:ext uri="{FF2B5EF4-FFF2-40B4-BE49-F238E27FC236}">
                <a16:creationId xmlns:a16="http://schemas.microsoft.com/office/drawing/2014/main" id="{4186EBFB-B6C2-C74B-97DC-679A4460B3E0}"/>
              </a:ext>
            </a:extLst>
          </p:cNvPr>
          <p:cNvSpPr txBox="1"/>
          <p:nvPr/>
        </p:nvSpPr>
        <p:spPr>
          <a:xfrm>
            <a:off x="2144768" y="5541319"/>
            <a:ext cx="3599996" cy="1460240"/>
          </a:xfrm>
          <a:prstGeom prst="rect">
            <a:avLst/>
          </a:prstGeom>
          <a:noFill/>
          <a:ln>
            <a:noFill/>
          </a:ln>
        </p:spPr>
        <p:txBody>
          <a:bodyPr spcFirstLastPara="1" wrap="square" lIns="182850" tIns="91450" rIns="182850" bIns="91450" anchor="ctr" anchorCtr="0">
            <a:noAutofit/>
          </a:bodyPr>
          <a:lstStyle/>
          <a:p>
            <a:pPr algn="ctr">
              <a:spcBef>
                <a:spcPts val="400"/>
              </a:spcBef>
              <a:buClr>
                <a:srgbClr val="2F5496"/>
              </a:buClr>
              <a:buSzPts val="1100"/>
            </a:pPr>
            <a:r>
              <a:rPr lang="en-US" sz="2000" b="1"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SemiBold"/>
              </a:rPr>
              <a:t>DEEP LEARNING</a:t>
            </a:r>
          </a:p>
          <a:p>
            <a:pPr algn="ctr">
              <a:spcBef>
                <a:spcPts val="400"/>
              </a:spcBef>
              <a:buClr>
                <a:srgbClr val="2F5496"/>
              </a:buClr>
              <a:buSzPts val="1100"/>
            </a:pPr>
            <a:r>
              <a:rPr lang="en-US" i="1"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SemiBold"/>
              </a:rPr>
              <a:t>Subset of machine learning in which multilayered neural networks learn from vast amounts of data</a:t>
            </a:r>
          </a:p>
        </p:txBody>
      </p:sp>
      <p:sp>
        <p:nvSpPr>
          <p:cNvPr id="14" name="TextBox 13">
            <a:extLst>
              <a:ext uri="{FF2B5EF4-FFF2-40B4-BE49-F238E27FC236}">
                <a16:creationId xmlns:a16="http://schemas.microsoft.com/office/drawing/2014/main" id="{C22E1316-D80D-0049-8B02-5ECB5FF28C6C}"/>
              </a:ext>
            </a:extLst>
          </p:cNvPr>
          <p:cNvSpPr txBox="1"/>
          <p:nvPr/>
        </p:nvSpPr>
        <p:spPr>
          <a:xfrm>
            <a:off x="7335449" y="9517917"/>
            <a:ext cx="10177670" cy="578386"/>
          </a:xfrm>
          <a:prstGeom prst="rect">
            <a:avLst/>
          </a:prstGeom>
          <a:noFill/>
          <a:ln>
            <a:noFill/>
          </a:ln>
        </p:spPr>
        <p:txBody>
          <a:bodyPr spcFirstLastPara="1" wrap="square" lIns="182850" tIns="91450" rIns="182850" bIns="91450" anchor="t" anchorCtr="0">
            <a:noAutofit/>
          </a:bodyPr>
          <a:lstStyle>
            <a:defPPr marR="0" lvl="0" algn="l" rtl="0">
              <a:lnSpc>
                <a:spcPct val="100000"/>
              </a:lnSpc>
              <a:spcBef>
                <a:spcPts val="0"/>
              </a:spcBef>
              <a:spcAft>
                <a:spcPts val="0"/>
              </a:spcAft>
              <a:defRPr/>
            </a:defPPr>
            <a:lvl1pPr>
              <a:lnSpc>
                <a:spcPct val="180000"/>
              </a:lnSpc>
              <a:spcBef>
                <a:spcPts val="200"/>
              </a:spcBef>
              <a:buClr>
                <a:srgbClr val="2F5496"/>
              </a:buClr>
              <a:buSzPts val="1100"/>
              <a:defRPr sz="1800">
                <a:solidFill>
                  <a:srgbClr val="4885EF"/>
                </a:solidFill>
                <a:latin typeface="Open Sans SemiBold"/>
                <a:ea typeface="Open Sans SemiBold"/>
                <a:cs typeface="Open Sans SemiBold"/>
              </a:defRPr>
            </a:lvl1pPr>
          </a:lstStyle>
          <a:p>
            <a:pPr>
              <a:lnSpc>
                <a:spcPct val="100000"/>
              </a:lnSpc>
            </a:pPr>
            <a:r>
              <a:rPr lang="en-US" sz="2000" b="1" dirty="0">
                <a:solidFill>
                  <a:srgbClr val="DF222F"/>
                </a:solidFill>
                <a:latin typeface="Roboto" panose="02000000000000000000" pitchFamily="2" charset="0"/>
                <a:ea typeface="Roboto" panose="02000000000000000000" pitchFamily="2" charset="0"/>
                <a:cs typeface="Calibri" panose="020F0502020204030204" pitchFamily="34" charset="0"/>
              </a:rPr>
              <a:t>Pitfall: do not misunderstanding Artificial Intelligence and Software Engineering</a:t>
            </a:r>
          </a:p>
        </p:txBody>
      </p:sp>
    </p:spTree>
    <p:extLst>
      <p:ext uri="{BB962C8B-B14F-4D97-AF65-F5344CB8AC3E}">
        <p14:creationId xmlns:p14="http://schemas.microsoft.com/office/powerpoint/2010/main" val="363464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par>
                          <p:cTn id="45" fill="hold">
                            <p:stCondLst>
                              <p:cond delay="1000"/>
                            </p:stCondLst>
                            <p:childTnLst>
                              <p:par>
                                <p:cTn id="46" presetID="10" presetClass="entr" presetSubtype="0" fill="hold" grpId="0" nodeType="afterEffect">
                                  <p:stCondLst>
                                    <p:cond delay="100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6" grpId="0" animBg="1"/>
      <p:bldP spid="7" grpId="0" animBg="1"/>
      <p:bldP spid="8" grpId="0" animBg="1"/>
      <p:bldP spid="9" grpId="0"/>
      <p:bldP spid="10"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847500" y="190697"/>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5a. Machine Learning fallacy</a:t>
            </a:r>
            <a:endParaRPr dirty="0"/>
          </a:p>
        </p:txBody>
      </p:sp>
      <p:sp>
        <p:nvSpPr>
          <p:cNvPr id="15" name="TextBox 14">
            <a:extLst>
              <a:ext uri="{FF2B5EF4-FFF2-40B4-BE49-F238E27FC236}">
                <a16:creationId xmlns:a16="http://schemas.microsoft.com/office/drawing/2014/main" id="{588A449B-6937-1EF3-A47E-9FBCEC1E74F2}"/>
              </a:ext>
            </a:extLst>
          </p:cNvPr>
          <p:cNvSpPr txBox="1"/>
          <p:nvPr/>
        </p:nvSpPr>
        <p:spPr>
          <a:xfrm>
            <a:off x="1847500" y="1555016"/>
            <a:ext cx="10458800" cy="1340584"/>
          </a:xfrm>
          <a:prstGeom prst="rect">
            <a:avLst/>
          </a:prstGeom>
          <a:noFill/>
          <a:ln>
            <a:noFill/>
          </a:ln>
        </p:spPr>
        <p:txBody>
          <a:bodyPr spcFirstLastPara="1" wrap="square" lIns="182850" tIns="91450" rIns="182850" bIns="91450" anchor="t" anchorCtr="0">
            <a:noAutofit/>
          </a:bodyPr>
          <a:lstStyle>
            <a:defPPr marR="0" lvl="0" algn="l" rtl="0">
              <a:lnSpc>
                <a:spcPct val="100000"/>
              </a:lnSpc>
              <a:spcBef>
                <a:spcPts val="0"/>
              </a:spcBef>
              <a:spcAft>
                <a:spcPts val="0"/>
              </a:spcAft>
              <a:defRPr/>
            </a:defPPr>
            <a:lvl1pPr>
              <a:lnSpc>
                <a:spcPct val="180000"/>
              </a:lnSpc>
              <a:spcBef>
                <a:spcPts val="200"/>
              </a:spcBef>
              <a:buClr>
                <a:srgbClr val="2F5496"/>
              </a:buClr>
              <a:buSzPts val="1100"/>
              <a:defRPr sz="1800">
                <a:solidFill>
                  <a:srgbClr val="4885EF"/>
                </a:solidFill>
                <a:latin typeface="Open Sans SemiBold"/>
                <a:ea typeface="Open Sans SemiBold"/>
                <a:cs typeface="Open Sans SemiBold"/>
              </a:defRPr>
            </a:lvl1pPr>
          </a:lstStyle>
          <a:p>
            <a:pPr>
              <a:lnSpc>
                <a:spcPct val="100000"/>
              </a:lnSpc>
            </a:pPr>
            <a:r>
              <a:rPr lang="en-US" sz="3600" dirty="0">
                <a:solidFill>
                  <a:schemeClr val="accent2"/>
                </a:solidFill>
                <a:latin typeface="Product Sans" panose="020B0403030502040203" pitchFamily="34" charset="0"/>
                <a:ea typeface="Roboto" panose="02000000000000000000" pitchFamily="2" charset="0"/>
                <a:cs typeface="Calibri" panose="020F0502020204030204" pitchFamily="34" charset="0"/>
              </a:rPr>
              <a:t>dead mindset #1: “in machine learning, we only use data and algorithms” </a:t>
            </a:r>
          </a:p>
        </p:txBody>
      </p:sp>
      <p:sp>
        <p:nvSpPr>
          <p:cNvPr id="16" name="TextBox 15">
            <a:extLst>
              <a:ext uri="{FF2B5EF4-FFF2-40B4-BE49-F238E27FC236}">
                <a16:creationId xmlns:a16="http://schemas.microsoft.com/office/drawing/2014/main" id="{9E2772D3-3D24-D39D-771E-4F1096A00D27}"/>
              </a:ext>
            </a:extLst>
          </p:cNvPr>
          <p:cNvSpPr txBox="1"/>
          <p:nvPr/>
        </p:nvSpPr>
        <p:spPr>
          <a:xfrm>
            <a:off x="1835850" y="3411872"/>
            <a:ext cx="14616300" cy="5320112"/>
          </a:xfrm>
          <a:prstGeom prst="rect">
            <a:avLst/>
          </a:prstGeom>
          <a:noFill/>
          <a:ln>
            <a:noFill/>
          </a:ln>
        </p:spPr>
        <p:txBody>
          <a:bodyPr spcFirstLastPara="1" wrap="square" lIns="182850" tIns="91450" rIns="182850" bIns="91450" anchor="t" anchorCtr="0">
            <a:noAutofit/>
          </a:bodyPr>
          <a:lstStyle>
            <a:defPPr marR="0" lvl="0" algn="l" rtl="0">
              <a:lnSpc>
                <a:spcPct val="100000"/>
              </a:lnSpc>
              <a:spcBef>
                <a:spcPts val="0"/>
              </a:spcBef>
              <a:spcAft>
                <a:spcPts val="0"/>
              </a:spcAft>
              <a:defRPr/>
            </a:defPPr>
            <a:lvl1pPr>
              <a:lnSpc>
                <a:spcPct val="180000"/>
              </a:lnSpc>
              <a:spcBef>
                <a:spcPts val="200"/>
              </a:spcBef>
              <a:buClr>
                <a:srgbClr val="2F5496"/>
              </a:buClr>
              <a:buSzPts val="1100"/>
              <a:defRPr sz="1800">
                <a:solidFill>
                  <a:srgbClr val="4885EF"/>
                </a:solidFill>
                <a:latin typeface="Open Sans SemiBold"/>
                <a:ea typeface="Open Sans SemiBold"/>
                <a:cs typeface="Open Sans SemiBold"/>
              </a:defRPr>
            </a:lvl1pPr>
          </a:lstStyle>
          <a:p>
            <a:pPr>
              <a:lnSpc>
                <a:spcPct val="150000"/>
              </a:lnSpc>
            </a:pPr>
            <a:r>
              <a:rPr lang="en-US" sz="3600" dirty="0">
                <a:solidFill>
                  <a:srgbClr val="DF222F"/>
                </a:solidFill>
                <a:latin typeface="Product Sans" panose="020B0403030502040203" pitchFamily="34" charset="0"/>
                <a:ea typeface="Roboto" panose="02000000000000000000" pitchFamily="2" charset="0"/>
                <a:cs typeface="Calibri" panose="020F0502020204030204" pitchFamily="34" charset="0"/>
              </a:rPr>
              <a:t>in reality, machine learning is the combination of:</a:t>
            </a:r>
          </a:p>
          <a:p>
            <a:pPr marL="571500" indent="-571500">
              <a:lnSpc>
                <a:spcPct val="150000"/>
              </a:lnSpc>
              <a:buClr>
                <a:schemeClr val="bg1"/>
              </a:buClr>
              <a:buSzPct val="60000"/>
              <a:buFont typeface="Wingdings" pitchFamily="2" charset="2"/>
              <a:buChar char="Ø"/>
            </a:pPr>
            <a:r>
              <a:rPr lang="en-US" sz="3600" dirty="0">
                <a:solidFill>
                  <a:srgbClr val="DF222F"/>
                </a:solidFill>
                <a:latin typeface="Product Sans" panose="020B0403030502040203" pitchFamily="34" charset="0"/>
                <a:ea typeface="Roboto" panose="02000000000000000000" pitchFamily="2" charset="0"/>
                <a:cs typeface="Calibri" panose="020F0502020204030204" pitchFamily="34" charset="0"/>
              </a:rPr>
              <a:t>programming skills (mostly Python, then R, MATLAB, C/C++, Java)</a:t>
            </a:r>
          </a:p>
          <a:p>
            <a:pPr marL="571500" indent="-571500">
              <a:lnSpc>
                <a:spcPct val="150000"/>
              </a:lnSpc>
              <a:buClr>
                <a:schemeClr val="bg1"/>
              </a:buClr>
              <a:buSzPct val="60000"/>
              <a:buFont typeface="Wingdings" pitchFamily="2" charset="2"/>
              <a:buChar char="Ø"/>
            </a:pPr>
            <a:r>
              <a:rPr lang="en-US" sz="3600" dirty="0">
                <a:solidFill>
                  <a:srgbClr val="DF222F"/>
                </a:solidFill>
                <a:latin typeface="Product Sans" panose="020B0403030502040203" pitchFamily="34" charset="0"/>
                <a:ea typeface="Roboto" panose="02000000000000000000" pitchFamily="2" charset="0"/>
                <a:cs typeface="Calibri" panose="020F0502020204030204" pitchFamily="34" charset="0"/>
              </a:rPr>
              <a:t>analytics skills, including mathematics and statistics, hypotheses testing, and visualization</a:t>
            </a:r>
          </a:p>
          <a:p>
            <a:pPr marL="571500" indent="-571500">
              <a:lnSpc>
                <a:spcPct val="150000"/>
              </a:lnSpc>
              <a:buClr>
                <a:schemeClr val="bg1"/>
              </a:buClr>
              <a:buSzPct val="60000"/>
              <a:buFont typeface="Wingdings" pitchFamily="2" charset="2"/>
              <a:buChar char="Ø"/>
            </a:pPr>
            <a:r>
              <a:rPr lang="en-US" sz="3600" dirty="0">
                <a:solidFill>
                  <a:srgbClr val="DF222F"/>
                </a:solidFill>
                <a:latin typeface="Product Sans" panose="020B0403030502040203" pitchFamily="34" charset="0"/>
                <a:ea typeface="Roboto" panose="02000000000000000000" pitchFamily="2" charset="0"/>
                <a:cs typeface="Calibri" panose="020F0502020204030204" pitchFamily="34" charset="0"/>
              </a:rPr>
              <a:t>engineering skills to retrieve data, and put your models to production</a:t>
            </a:r>
          </a:p>
          <a:p>
            <a:pPr marL="571500" indent="-571500">
              <a:lnSpc>
                <a:spcPct val="150000"/>
              </a:lnSpc>
              <a:buClr>
                <a:schemeClr val="bg1"/>
              </a:buClr>
              <a:buSzPct val="60000"/>
              <a:buFont typeface="Wingdings" pitchFamily="2" charset="2"/>
              <a:buChar char="Ø"/>
            </a:pPr>
            <a:r>
              <a:rPr lang="en-US" sz="3600" dirty="0">
                <a:solidFill>
                  <a:srgbClr val="DF222F"/>
                </a:solidFill>
                <a:latin typeface="Product Sans" panose="020B0403030502040203" pitchFamily="34" charset="0"/>
                <a:ea typeface="Roboto" panose="02000000000000000000" pitchFamily="2" charset="0"/>
                <a:cs typeface="Calibri" panose="020F0502020204030204" pitchFamily="34" charset="0"/>
              </a:rPr>
              <a:t>business understanding</a:t>
            </a:r>
          </a:p>
        </p:txBody>
      </p:sp>
    </p:spTree>
    <p:extLst>
      <p:ext uri="{BB962C8B-B14F-4D97-AF65-F5344CB8AC3E}">
        <p14:creationId xmlns:p14="http://schemas.microsoft.com/office/powerpoint/2010/main" val="240486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Effect transition="in" filter="fade">
                                      <p:cBhvr>
                                        <p:cTn id="22" dur="500"/>
                                        <p:tgtEl>
                                          <p:spTgt spid="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animEffect transition="in" filter="fade">
                                      <p:cBhvr>
                                        <p:cTn id="27" dur="500"/>
                                        <p:tgtEl>
                                          <p:spTgt spid="1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xEl>
                                              <p:pRg st="3" end="3"/>
                                            </p:txEl>
                                          </p:spTgt>
                                        </p:tgtEl>
                                        <p:attrNameLst>
                                          <p:attrName>style.visibility</p:attrName>
                                        </p:attrNameLst>
                                      </p:cBhvr>
                                      <p:to>
                                        <p:strVal val="visible"/>
                                      </p:to>
                                    </p:set>
                                    <p:animEffect transition="in" filter="fade">
                                      <p:cBhvr>
                                        <p:cTn id="32" dur="500"/>
                                        <p:tgtEl>
                                          <p:spTgt spid="1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xEl>
                                              <p:pRg st="4" end="4"/>
                                            </p:txEl>
                                          </p:spTgt>
                                        </p:tgtEl>
                                        <p:attrNameLst>
                                          <p:attrName>style.visibility</p:attrName>
                                        </p:attrNameLst>
                                      </p:cBhvr>
                                      <p:to>
                                        <p:strVal val="visible"/>
                                      </p:to>
                                    </p:set>
                                    <p:animEffect transition="in" filter="fade">
                                      <p:cBhvr>
                                        <p:cTn id="3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5" grpId="0"/>
      <p:bldP spid="1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847500" y="190697"/>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5b. Data Scientist fallacy</a:t>
            </a:r>
            <a:endParaRPr dirty="0"/>
          </a:p>
        </p:txBody>
      </p:sp>
      <p:sp>
        <p:nvSpPr>
          <p:cNvPr id="15" name="TextBox 14">
            <a:extLst>
              <a:ext uri="{FF2B5EF4-FFF2-40B4-BE49-F238E27FC236}">
                <a16:creationId xmlns:a16="http://schemas.microsoft.com/office/drawing/2014/main" id="{588A449B-6937-1EF3-A47E-9FBCEC1E74F2}"/>
              </a:ext>
            </a:extLst>
          </p:cNvPr>
          <p:cNvSpPr txBox="1"/>
          <p:nvPr/>
        </p:nvSpPr>
        <p:spPr>
          <a:xfrm>
            <a:off x="1847500" y="1555016"/>
            <a:ext cx="10458800" cy="1340584"/>
          </a:xfrm>
          <a:prstGeom prst="rect">
            <a:avLst/>
          </a:prstGeom>
          <a:noFill/>
          <a:ln>
            <a:noFill/>
          </a:ln>
        </p:spPr>
        <p:txBody>
          <a:bodyPr spcFirstLastPara="1" wrap="square" lIns="182850" tIns="91450" rIns="182850" bIns="91450" anchor="t" anchorCtr="0">
            <a:noAutofit/>
          </a:bodyPr>
          <a:lstStyle>
            <a:defPPr marR="0" lvl="0" algn="l" rtl="0">
              <a:lnSpc>
                <a:spcPct val="100000"/>
              </a:lnSpc>
              <a:spcBef>
                <a:spcPts val="0"/>
              </a:spcBef>
              <a:spcAft>
                <a:spcPts val="0"/>
              </a:spcAft>
              <a:defRPr/>
            </a:defPPr>
            <a:lvl1pPr>
              <a:lnSpc>
                <a:spcPct val="180000"/>
              </a:lnSpc>
              <a:spcBef>
                <a:spcPts val="200"/>
              </a:spcBef>
              <a:buClr>
                <a:srgbClr val="2F5496"/>
              </a:buClr>
              <a:buSzPts val="1100"/>
              <a:defRPr sz="1800">
                <a:solidFill>
                  <a:srgbClr val="4885EF"/>
                </a:solidFill>
                <a:latin typeface="Open Sans SemiBold"/>
                <a:ea typeface="Open Sans SemiBold"/>
                <a:cs typeface="Open Sans SemiBold"/>
              </a:defRPr>
            </a:lvl1pPr>
          </a:lstStyle>
          <a:p>
            <a:pPr>
              <a:lnSpc>
                <a:spcPct val="100000"/>
              </a:lnSpc>
            </a:pPr>
            <a:r>
              <a:rPr lang="en-US" sz="3600" dirty="0">
                <a:solidFill>
                  <a:schemeClr val="accent2"/>
                </a:solidFill>
                <a:latin typeface="Product Sans" panose="020B0403030502040203" pitchFamily="34" charset="0"/>
                <a:ea typeface="Roboto" panose="02000000000000000000" pitchFamily="2" charset="0"/>
                <a:cs typeface="Calibri" panose="020F0502020204030204" pitchFamily="34" charset="0"/>
              </a:rPr>
              <a:t>dead mindset #2: “Data Scientist job is to build machine learning models” </a:t>
            </a:r>
          </a:p>
        </p:txBody>
      </p:sp>
      <p:graphicFrame>
        <p:nvGraphicFramePr>
          <p:cNvPr id="3" name="Chart 2">
            <a:extLst>
              <a:ext uri="{FF2B5EF4-FFF2-40B4-BE49-F238E27FC236}">
                <a16:creationId xmlns:a16="http://schemas.microsoft.com/office/drawing/2014/main" id="{C2573093-7F55-4D28-7617-D1F98F44E517}"/>
              </a:ext>
            </a:extLst>
          </p:cNvPr>
          <p:cNvGraphicFramePr/>
          <p:nvPr>
            <p:extLst>
              <p:ext uri="{D42A27DB-BD31-4B8C-83A1-F6EECF244321}">
                <p14:modId xmlns:p14="http://schemas.microsoft.com/office/powerpoint/2010/main" val="1386903260"/>
              </p:ext>
            </p:extLst>
          </p:nvPr>
        </p:nvGraphicFramePr>
        <p:xfrm>
          <a:off x="665018" y="3362539"/>
          <a:ext cx="5453149" cy="51342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A83070A-B6A8-0CCA-508F-560A188E715A}"/>
              </a:ext>
            </a:extLst>
          </p:cNvPr>
          <p:cNvGraphicFramePr/>
          <p:nvPr>
            <p:extLst>
              <p:ext uri="{D42A27DB-BD31-4B8C-83A1-F6EECF244321}">
                <p14:modId xmlns:p14="http://schemas.microsoft.com/office/powerpoint/2010/main" val="1789204689"/>
              </p:ext>
            </p:extLst>
          </p:nvPr>
        </p:nvGraphicFramePr>
        <p:xfrm>
          <a:off x="9218459" y="2566671"/>
          <a:ext cx="7557807" cy="71158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6230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5" grpId="0"/>
      <p:bldGraphic spid="3" grpId="0" uiExpand="1">
        <p:bldAsOne/>
      </p:bldGraphic>
      <p:bldGraphic spid="6" grpId="0" uiExpand="1">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57"/>
          <p:cNvPicPr preferRelativeResize="0"/>
          <p:nvPr/>
        </p:nvPicPr>
        <p:blipFill>
          <a:blip r:embed="rId3">
            <a:alphaModFix/>
          </a:blip>
          <a:stretch>
            <a:fillRect/>
          </a:stretch>
        </p:blipFill>
        <p:spPr>
          <a:xfrm>
            <a:off x="5180400" y="4192500"/>
            <a:ext cx="7530232" cy="14411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8"/>
          <p:cNvSpPr txBox="1">
            <a:spLocks noGrp="1"/>
          </p:cNvSpPr>
          <p:nvPr>
            <p:ph type="title"/>
          </p:nvPr>
        </p:nvSpPr>
        <p:spPr>
          <a:xfrm>
            <a:off x="958500" y="2729700"/>
            <a:ext cx="16447200" cy="48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t>Introduction to Data Science</a:t>
            </a:r>
            <a:br>
              <a:rPr lang="en-US" sz="6000" dirty="0"/>
            </a:br>
            <a:endParaRPr sz="3000" dirty="0"/>
          </a:p>
          <a:p>
            <a:pPr lvl="0"/>
            <a:br>
              <a:rPr lang="en" sz="4800" dirty="0"/>
            </a:br>
            <a:r>
              <a:rPr lang="en" sz="4800" dirty="0"/>
              <a:t>your lecturer: </a:t>
            </a:r>
            <a:r>
              <a:rPr lang="en" sz="4800" dirty="0" err="1"/>
              <a:t>Nhan</a:t>
            </a:r>
            <a:r>
              <a:rPr lang="en" sz="4800" dirty="0"/>
              <a:t> Tran</a:t>
            </a:r>
            <a:endParaRPr sz="3000" dirty="0">
              <a:solidFill>
                <a:schemeClr val="accent1"/>
              </a:solidFill>
            </a:endParaRPr>
          </a:p>
        </p:txBody>
      </p:sp>
      <p:sp>
        <p:nvSpPr>
          <p:cNvPr id="3" name="TextBox 2">
            <a:extLst>
              <a:ext uri="{FF2B5EF4-FFF2-40B4-BE49-F238E27FC236}">
                <a16:creationId xmlns:a16="http://schemas.microsoft.com/office/drawing/2014/main" id="{86A65412-8722-E140-8622-485FD11CF95D}"/>
              </a:ext>
            </a:extLst>
          </p:cNvPr>
          <p:cNvSpPr txBox="1"/>
          <p:nvPr/>
        </p:nvSpPr>
        <p:spPr>
          <a:xfrm>
            <a:off x="4716780" y="6162341"/>
            <a:ext cx="9437370" cy="3337324"/>
          </a:xfrm>
          <a:prstGeom prst="rect">
            <a:avLst/>
          </a:prstGeom>
          <a:noFill/>
        </p:spPr>
        <p:txBody>
          <a:bodyPr wrap="square">
            <a:spAutoFit/>
          </a:bodyPr>
          <a:lstStyle/>
          <a:p>
            <a:pPr lvl="0">
              <a:lnSpc>
                <a:spcPct val="130000"/>
              </a:lnSpc>
              <a:buSzPts val="1800"/>
            </a:pPr>
            <a:r>
              <a:rPr lang="en-US" sz="2800" dirty="0">
                <a:solidFill>
                  <a:schemeClr val="accent1"/>
                </a:solidFill>
                <a:hlinkClick r:id="rId3">
                  <a:extLst>
                    <a:ext uri="{A12FA001-AC4F-418D-AE19-62706E023703}">
                      <ahyp:hlinkClr xmlns:ahyp="http://schemas.microsoft.com/office/drawing/2018/hyperlinkcolor" val="tx"/>
                    </a:ext>
                  </a:extLst>
                </a:hlinkClick>
              </a:rPr>
              <a:t>nhan.th@aptechlearning.edu.vn</a:t>
            </a:r>
            <a:endParaRPr lang="en-US" sz="2800" dirty="0">
              <a:solidFill>
                <a:schemeClr val="accent1"/>
              </a:solidFill>
            </a:endParaRPr>
          </a:p>
          <a:p>
            <a:pPr lvl="0">
              <a:lnSpc>
                <a:spcPct val="130000"/>
              </a:lnSpc>
              <a:buSzPts val="1800"/>
            </a:pPr>
            <a:endParaRPr lang="en-US" sz="28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endParaRPr>
          </a:p>
          <a:p>
            <a:pPr marL="0" marR="0" lvl="0" indent="0" algn="l" rtl="0">
              <a:lnSpc>
                <a:spcPct val="130000"/>
              </a:lnSpc>
              <a:spcBef>
                <a:spcPts val="0"/>
              </a:spcBef>
              <a:spcAft>
                <a:spcPts val="0"/>
              </a:spcAft>
              <a:buClr>
                <a:srgbClr val="000000"/>
              </a:buClr>
              <a:buSzPts val="1800"/>
              <a:buFont typeface="Arial"/>
              <a:buNone/>
            </a:pPr>
            <a:r>
              <a:rPr lang="en-US" sz="28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rPr>
              <a:t>I'm Data &amp; AI Expert at </a:t>
            </a:r>
            <a:r>
              <a:rPr lang="en-US" sz="28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hlinkClick r:id="rId4">
                  <a:extLst>
                    <a:ext uri="{A12FA001-AC4F-418D-AE19-62706E023703}">
                      <ahyp:hlinkClr xmlns:ahyp="http://schemas.microsoft.com/office/drawing/2018/hyperlinkcolor" val="tx"/>
                    </a:ext>
                  </a:extLst>
                </a:hlinkClick>
              </a:rPr>
              <a:t>One Mount</a:t>
            </a:r>
            <a:endParaRPr lang="en-US" sz="28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endParaRPr>
          </a:p>
          <a:p>
            <a:pPr marL="0" marR="0" lvl="0" indent="0" algn="l" rtl="0">
              <a:lnSpc>
                <a:spcPct val="130000"/>
              </a:lnSpc>
              <a:spcBef>
                <a:spcPts val="0"/>
              </a:spcBef>
              <a:spcAft>
                <a:spcPts val="0"/>
              </a:spcAft>
              <a:buClr>
                <a:srgbClr val="000000"/>
              </a:buClr>
              <a:buSzPts val="1800"/>
              <a:buFont typeface="Arial"/>
              <a:buNone/>
            </a:pPr>
            <a:r>
              <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rPr>
              <a:t>Former Head of Customer Insights and Data Management at Lazada;</a:t>
            </a:r>
          </a:p>
          <a:p>
            <a:pPr marL="0" marR="0" lvl="0" indent="0" algn="l" rtl="0">
              <a:lnSpc>
                <a:spcPct val="130000"/>
              </a:lnSpc>
              <a:spcBef>
                <a:spcPts val="0"/>
              </a:spcBef>
              <a:spcAft>
                <a:spcPts val="0"/>
              </a:spcAft>
              <a:buClr>
                <a:srgbClr val="000000"/>
              </a:buClr>
              <a:buSzPts val="1800"/>
              <a:buFont typeface="Arial"/>
              <a:buNone/>
            </a:pPr>
            <a:r>
              <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rPr>
              <a:t>Lecturer at </a:t>
            </a:r>
            <a:r>
              <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hlinkClick r:id="rId5">
                  <a:extLst>
                    <a:ext uri="{A12FA001-AC4F-418D-AE19-62706E023703}">
                      <ahyp:hlinkClr xmlns:ahyp="http://schemas.microsoft.com/office/drawing/2018/hyperlinkcolor" val="tx"/>
                    </a:ext>
                  </a:extLst>
                </a:hlinkClick>
              </a:rPr>
              <a:t>Aptech Computer Education</a:t>
            </a:r>
            <a:r>
              <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rPr>
              <a:t>, and </a:t>
            </a:r>
            <a:r>
              <a:rPr lang="en-US" sz="2000">
                <a:solidFill>
                  <a:schemeClr val="accent1"/>
                </a:solidFill>
                <a:latin typeface="Roboto" panose="02000000000000000000" pitchFamily="2" charset="0"/>
                <a:ea typeface="Roboto" panose="02000000000000000000" pitchFamily="2" charset="0"/>
                <a:cs typeface="Calibri" panose="020F0502020204030204" pitchFamily="34" charset="0"/>
                <a:sym typeface="Open Sans"/>
              </a:rPr>
              <a:t>FTU Hanoi;</a:t>
            </a:r>
            <a:endPar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endParaRPr>
          </a:p>
          <a:p>
            <a:pPr marL="0" marR="0" lvl="0" indent="0" algn="l" rtl="0">
              <a:lnSpc>
                <a:spcPct val="130000"/>
              </a:lnSpc>
              <a:spcBef>
                <a:spcPts val="0"/>
              </a:spcBef>
              <a:spcAft>
                <a:spcPts val="0"/>
              </a:spcAft>
              <a:buClr>
                <a:srgbClr val="000000"/>
              </a:buClr>
              <a:buSzPts val="1800"/>
              <a:buFont typeface="Arial"/>
              <a:buNone/>
            </a:pPr>
            <a:r>
              <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rPr>
              <a:t>Committee Member of </a:t>
            </a:r>
            <a:r>
              <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hlinkClick r:id="rId6">
                  <a:extLst>
                    <a:ext uri="{A12FA001-AC4F-418D-AE19-62706E023703}">
                      <ahyp:hlinkClr xmlns:ahyp="http://schemas.microsoft.com/office/drawing/2018/hyperlinkcolor" val="tx"/>
                    </a:ext>
                  </a:extLst>
                </a:hlinkClick>
              </a:rPr>
              <a:t>The International Society of Data Scientists</a:t>
            </a:r>
            <a:r>
              <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rPr>
              <a:t>;</a:t>
            </a:r>
          </a:p>
          <a:p>
            <a:pPr marL="0" marR="0" lvl="0" indent="0" algn="l" rtl="0">
              <a:lnSpc>
                <a:spcPct val="130000"/>
              </a:lnSpc>
              <a:spcBef>
                <a:spcPts val="0"/>
              </a:spcBef>
              <a:spcAft>
                <a:spcPts val="0"/>
              </a:spcAft>
              <a:buClr>
                <a:srgbClr val="000000"/>
              </a:buClr>
              <a:buSzPts val="1800"/>
              <a:buFont typeface="Arial"/>
              <a:buNone/>
            </a:pPr>
            <a:r>
              <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rPr>
              <a:t>Official Editor at </a:t>
            </a:r>
            <a:r>
              <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hlinkClick r:id="rId7">
                  <a:extLst>
                    <a:ext uri="{A12FA001-AC4F-418D-AE19-62706E023703}">
                      <ahyp:hlinkClr xmlns:ahyp="http://schemas.microsoft.com/office/drawing/2018/hyperlinkcolor" val="tx"/>
                    </a:ext>
                  </a:extLst>
                </a:hlinkClick>
              </a:rPr>
              <a:t>Towards Data Science</a:t>
            </a:r>
            <a:r>
              <a:rPr lang="en-US" sz="2000"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rPr>
              <a:t>.</a:t>
            </a:r>
            <a:endParaRPr lang="en-US" sz="2000" b="0" i="0" u="none" strike="noStrike" cap="none" dirty="0">
              <a:solidFill>
                <a:schemeClr val="accent1"/>
              </a:solidFill>
              <a:latin typeface="Roboto" panose="02000000000000000000" pitchFamily="2" charset="0"/>
              <a:ea typeface="Roboto" panose="02000000000000000000" pitchFamily="2" charset="0"/>
              <a:cs typeface="Calibri" panose="020F0502020204030204" pitchFamily="34" charset="0"/>
              <a:sym typeface="Open Sans"/>
            </a:endParaRPr>
          </a:p>
        </p:txBody>
      </p:sp>
      <p:pic>
        <p:nvPicPr>
          <p:cNvPr id="6" name="Graphic 5" descr="Envelope outline">
            <a:extLst>
              <a:ext uri="{FF2B5EF4-FFF2-40B4-BE49-F238E27FC236}">
                <a16:creationId xmlns:a16="http://schemas.microsoft.com/office/drawing/2014/main" id="{B70C1FAA-7A8D-8143-B383-2485DED6D3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33850" y="6250470"/>
            <a:ext cx="582930" cy="5829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CE0D-DB29-4C48-A7AB-BDDB09517FD5}"/>
              </a:ext>
            </a:extLst>
          </p:cNvPr>
          <p:cNvSpPr>
            <a:spLocks noGrp="1"/>
          </p:cNvSpPr>
          <p:nvPr>
            <p:ph type="title"/>
          </p:nvPr>
        </p:nvSpPr>
        <p:spPr/>
        <p:txBody>
          <a:bodyPr/>
          <a:lstStyle/>
          <a:p>
            <a:r>
              <a:rPr lang="en-US" dirty="0"/>
              <a:t>Objectives</a:t>
            </a:r>
          </a:p>
        </p:txBody>
      </p:sp>
      <p:sp>
        <p:nvSpPr>
          <p:cNvPr id="3" name="Google Shape;135;p39">
            <a:extLst>
              <a:ext uri="{FF2B5EF4-FFF2-40B4-BE49-F238E27FC236}">
                <a16:creationId xmlns:a16="http://schemas.microsoft.com/office/drawing/2014/main" id="{6D8A8D87-60E0-49D2-9305-FC958039AEEC}"/>
              </a:ext>
            </a:extLst>
          </p:cNvPr>
          <p:cNvSpPr txBox="1"/>
          <p:nvPr/>
        </p:nvSpPr>
        <p:spPr>
          <a:xfrm>
            <a:off x="1847500" y="2588217"/>
            <a:ext cx="14980200" cy="6198452"/>
          </a:xfrm>
          <a:prstGeom prst="rect">
            <a:avLst/>
          </a:prstGeom>
          <a:noFill/>
          <a:ln>
            <a:noFill/>
          </a:ln>
        </p:spPr>
        <p:txBody>
          <a:bodyPr spcFirstLastPara="1" wrap="square" lIns="91425" tIns="91425" rIns="91425" bIns="91425" anchor="ctr" anchorCtr="0">
            <a:noAutofit/>
          </a:bodyPr>
          <a:lstStyle/>
          <a:p>
            <a:pPr marL="742950" lvl="0" indent="-742950" algn="l" rtl="0">
              <a:lnSpc>
                <a:spcPct val="150000"/>
              </a:lnSpc>
              <a:spcBef>
                <a:spcPts val="2400"/>
              </a:spcBef>
              <a:spcAft>
                <a:spcPts val="0"/>
              </a:spcAft>
              <a:buFont typeface="+mj-lt"/>
              <a:buAutoNum type="arabicPeriod"/>
            </a:pPr>
            <a:r>
              <a:rPr lang="en-US" sz="3600" dirty="0">
                <a:solidFill>
                  <a:schemeClr val="accent2">
                    <a:lumMod val="50000"/>
                  </a:schemeClr>
                </a:solidFill>
                <a:latin typeface="Roboto"/>
                <a:ea typeface="Roboto"/>
                <a:cs typeface="Roboto"/>
                <a:sym typeface="Roboto"/>
              </a:rPr>
              <a:t>Introduction to Data Science</a:t>
            </a:r>
          </a:p>
          <a:p>
            <a:pPr marL="742950" lvl="0" indent="-742950" algn="l" rtl="0">
              <a:lnSpc>
                <a:spcPct val="150000"/>
              </a:lnSpc>
              <a:spcBef>
                <a:spcPts val="2400"/>
              </a:spcBef>
              <a:spcAft>
                <a:spcPts val="0"/>
              </a:spcAft>
              <a:buFont typeface="+mj-lt"/>
              <a:buAutoNum type="arabicPeriod"/>
            </a:pPr>
            <a:r>
              <a:rPr lang="en-US" sz="3600" dirty="0">
                <a:solidFill>
                  <a:schemeClr val="accent2">
                    <a:lumMod val="50000"/>
                  </a:schemeClr>
                </a:solidFill>
                <a:latin typeface="Roboto"/>
                <a:ea typeface="Roboto"/>
                <a:cs typeface="Roboto"/>
                <a:sym typeface="Roboto"/>
              </a:rPr>
              <a:t>Introduction to Data Analysis</a:t>
            </a:r>
          </a:p>
          <a:p>
            <a:pPr marL="742950" lvl="0" indent="-742950" algn="l" rtl="0">
              <a:lnSpc>
                <a:spcPct val="150000"/>
              </a:lnSpc>
              <a:spcBef>
                <a:spcPts val="2400"/>
              </a:spcBef>
              <a:spcAft>
                <a:spcPts val="0"/>
              </a:spcAft>
              <a:buFont typeface="+mj-lt"/>
              <a:buAutoNum type="arabicPeriod"/>
            </a:pPr>
            <a:r>
              <a:rPr lang="en-US" sz="3600" dirty="0">
                <a:solidFill>
                  <a:schemeClr val="accent2">
                    <a:lumMod val="50000"/>
                  </a:schemeClr>
                </a:solidFill>
                <a:latin typeface="Roboto"/>
                <a:ea typeface="Roboto"/>
                <a:cs typeface="Roboto"/>
                <a:sym typeface="Roboto"/>
              </a:rPr>
              <a:t>Data Science processes</a:t>
            </a:r>
          </a:p>
          <a:p>
            <a:pPr marL="742950" lvl="0" indent="-742950" algn="l" rtl="0">
              <a:lnSpc>
                <a:spcPct val="150000"/>
              </a:lnSpc>
              <a:spcBef>
                <a:spcPts val="2400"/>
              </a:spcBef>
              <a:spcAft>
                <a:spcPts val="0"/>
              </a:spcAft>
              <a:buFont typeface="+mj-lt"/>
              <a:buAutoNum type="arabicPeriod"/>
            </a:pPr>
            <a:r>
              <a:rPr lang="en-US" sz="3600" dirty="0">
                <a:solidFill>
                  <a:schemeClr val="accent2">
                    <a:lumMod val="50000"/>
                  </a:schemeClr>
                </a:solidFill>
                <a:latin typeface="Roboto"/>
                <a:ea typeface="Roboto"/>
                <a:cs typeface="Roboto"/>
                <a:sym typeface="Roboto"/>
              </a:rPr>
              <a:t>AI vs ML vs DL</a:t>
            </a:r>
          </a:p>
          <a:p>
            <a:pPr marL="742950" lvl="0" indent="-742950">
              <a:lnSpc>
                <a:spcPct val="150000"/>
              </a:lnSpc>
              <a:spcBef>
                <a:spcPts val="2400"/>
              </a:spcBef>
              <a:buFont typeface="+mj-lt"/>
              <a:buAutoNum type="arabicPeriod"/>
            </a:pPr>
            <a:r>
              <a:rPr lang="en-US" sz="3600" dirty="0">
                <a:solidFill>
                  <a:schemeClr val="accent2">
                    <a:lumMod val="50000"/>
                  </a:schemeClr>
                </a:solidFill>
                <a:latin typeface="Roboto"/>
                <a:ea typeface="Roboto"/>
                <a:cs typeface="Roboto"/>
                <a:sym typeface="Roboto"/>
              </a:rPr>
              <a:t>Fallacies</a:t>
            </a:r>
          </a:p>
        </p:txBody>
      </p:sp>
    </p:spTree>
    <p:extLst>
      <p:ext uri="{BB962C8B-B14F-4D97-AF65-F5344CB8AC3E}">
        <p14:creationId xmlns:p14="http://schemas.microsoft.com/office/powerpoint/2010/main" val="145930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847500" y="190697"/>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1a. Data Science</a:t>
            </a:r>
            <a:endParaRPr dirty="0"/>
          </a:p>
        </p:txBody>
      </p:sp>
      <p:sp>
        <p:nvSpPr>
          <p:cNvPr id="2" name="Oval 1">
            <a:extLst>
              <a:ext uri="{FF2B5EF4-FFF2-40B4-BE49-F238E27FC236}">
                <a16:creationId xmlns:a16="http://schemas.microsoft.com/office/drawing/2014/main" id="{2FDB2B90-B336-20FB-083F-2BDE3FFFD7E1}"/>
              </a:ext>
            </a:extLst>
          </p:cNvPr>
          <p:cNvSpPr/>
          <p:nvPr/>
        </p:nvSpPr>
        <p:spPr>
          <a:xfrm>
            <a:off x="5905500" y="2476500"/>
            <a:ext cx="4286250" cy="4286250"/>
          </a:xfrm>
          <a:prstGeom prst="ellipse">
            <a:avLst/>
          </a:prstGeom>
          <a:solidFill>
            <a:srgbClr val="FBBC05">
              <a:alpha val="29804"/>
            </a:srgb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 name="Oval 3">
            <a:extLst>
              <a:ext uri="{FF2B5EF4-FFF2-40B4-BE49-F238E27FC236}">
                <a16:creationId xmlns:a16="http://schemas.microsoft.com/office/drawing/2014/main" id="{75E0A420-2784-B1D5-ABBD-6E15FFAAE602}"/>
              </a:ext>
            </a:extLst>
          </p:cNvPr>
          <p:cNvSpPr/>
          <p:nvPr/>
        </p:nvSpPr>
        <p:spPr>
          <a:xfrm>
            <a:off x="9059338" y="2476500"/>
            <a:ext cx="4286250" cy="4286250"/>
          </a:xfrm>
          <a:prstGeom prst="ellipse">
            <a:avLst/>
          </a:prstGeom>
          <a:solidFill>
            <a:srgbClr val="34A853">
              <a:alpha val="29804"/>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Oval 4">
            <a:extLst>
              <a:ext uri="{FF2B5EF4-FFF2-40B4-BE49-F238E27FC236}">
                <a16:creationId xmlns:a16="http://schemas.microsoft.com/office/drawing/2014/main" id="{08E3D7E4-A807-6648-5A76-6310670987E1}"/>
              </a:ext>
            </a:extLst>
          </p:cNvPr>
          <p:cNvSpPr/>
          <p:nvPr/>
        </p:nvSpPr>
        <p:spPr>
          <a:xfrm>
            <a:off x="7482419" y="5010150"/>
            <a:ext cx="4286250" cy="4286250"/>
          </a:xfrm>
          <a:prstGeom prst="ellipse">
            <a:avLst/>
          </a:prstGeom>
          <a:solidFill>
            <a:srgbClr val="3B83F3">
              <a:alpha val="29804"/>
            </a:srgb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Google Shape;135;p39">
            <a:extLst>
              <a:ext uri="{FF2B5EF4-FFF2-40B4-BE49-F238E27FC236}">
                <a16:creationId xmlns:a16="http://schemas.microsoft.com/office/drawing/2014/main" id="{64FEE318-85EE-6E69-5F15-8DED41CBB50F}"/>
              </a:ext>
            </a:extLst>
          </p:cNvPr>
          <p:cNvSpPr txBox="1"/>
          <p:nvPr/>
        </p:nvSpPr>
        <p:spPr>
          <a:xfrm>
            <a:off x="6315963" y="3800147"/>
            <a:ext cx="2743375" cy="1075800"/>
          </a:xfrm>
          <a:prstGeom prst="rect">
            <a:avLst/>
          </a:prstGeom>
          <a:noFill/>
          <a:ln>
            <a:noFill/>
          </a:ln>
        </p:spPr>
        <p:txBody>
          <a:bodyPr spcFirstLastPara="1" wrap="square" lIns="91425" tIns="91425" rIns="91425" bIns="91425" anchor="ctr" anchorCtr="0">
            <a:noAutofit/>
          </a:bodyPr>
          <a:lstStyle/>
          <a:p>
            <a:pPr lvl="0" algn="ctr" rtl="0">
              <a:lnSpc>
                <a:spcPct val="150000"/>
              </a:lnSpc>
              <a:spcAft>
                <a:spcPts val="0"/>
              </a:spcAft>
            </a:pPr>
            <a:r>
              <a:rPr lang="en-US" sz="2800" b="1" dirty="0">
                <a:solidFill>
                  <a:schemeClr val="tx2">
                    <a:lumMod val="75000"/>
                  </a:schemeClr>
                </a:solidFill>
                <a:latin typeface="Roboto"/>
                <a:ea typeface="Roboto"/>
                <a:cs typeface="Roboto"/>
                <a:sym typeface="Roboto"/>
              </a:rPr>
              <a:t>Computer</a:t>
            </a:r>
          </a:p>
          <a:p>
            <a:pPr lvl="0" algn="ctr" rtl="0">
              <a:lnSpc>
                <a:spcPct val="150000"/>
              </a:lnSpc>
              <a:spcAft>
                <a:spcPts val="0"/>
              </a:spcAft>
            </a:pPr>
            <a:r>
              <a:rPr lang="en-US" sz="2800" b="1" dirty="0">
                <a:solidFill>
                  <a:schemeClr val="tx2">
                    <a:lumMod val="75000"/>
                  </a:schemeClr>
                </a:solidFill>
                <a:latin typeface="Roboto"/>
                <a:ea typeface="Roboto"/>
                <a:cs typeface="Roboto"/>
                <a:sym typeface="Roboto"/>
              </a:rPr>
              <a:t>Science</a:t>
            </a:r>
            <a:endParaRPr sz="2800" dirty="0">
              <a:solidFill>
                <a:schemeClr val="tx2">
                  <a:lumMod val="75000"/>
                </a:schemeClr>
              </a:solidFill>
              <a:latin typeface="Roboto"/>
              <a:ea typeface="Roboto"/>
              <a:cs typeface="Roboto"/>
              <a:sym typeface="Roboto"/>
            </a:endParaRPr>
          </a:p>
        </p:txBody>
      </p:sp>
      <p:sp>
        <p:nvSpPr>
          <p:cNvPr id="7" name="Google Shape;135;p39">
            <a:extLst>
              <a:ext uri="{FF2B5EF4-FFF2-40B4-BE49-F238E27FC236}">
                <a16:creationId xmlns:a16="http://schemas.microsoft.com/office/drawing/2014/main" id="{2A4F3187-591C-55A1-27C1-EB90BD9668DC}"/>
              </a:ext>
            </a:extLst>
          </p:cNvPr>
          <p:cNvSpPr txBox="1"/>
          <p:nvPr/>
        </p:nvSpPr>
        <p:spPr>
          <a:xfrm>
            <a:off x="10191750" y="3800147"/>
            <a:ext cx="2743375" cy="1075800"/>
          </a:xfrm>
          <a:prstGeom prst="rect">
            <a:avLst/>
          </a:prstGeom>
          <a:noFill/>
          <a:ln>
            <a:noFill/>
          </a:ln>
        </p:spPr>
        <p:txBody>
          <a:bodyPr spcFirstLastPara="1" wrap="square" lIns="91425" tIns="91425" rIns="91425" bIns="91425" anchor="ctr" anchorCtr="0">
            <a:noAutofit/>
          </a:bodyPr>
          <a:lstStyle/>
          <a:p>
            <a:pPr lvl="0" algn="ctr" rtl="0">
              <a:lnSpc>
                <a:spcPct val="150000"/>
              </a:lnSpc>
              <a:spcAft>
                <a:spcPts val="0"/>
              </a:spcAft>
            </a:pPr>
            <a:r>
              <a:rPr lang="en-US" sz="2800" b="1" dirty="0">
                <a:solidFill>
                  <a:schemeClr val="bg2">
                    <a:lumMod val="75000"/>
                  </a:schemeClr>
                </a:solidFill>
                <a:latin typeface="Roboto"/>
                <a:ea typeface="Roboto"/>
                <a:cs typeface="Roboto"/>
                <a:sym typeface="Roboto"/>
              </a:rPr>
              <a:t>Mathematics</a:t>
            </a:r>
          </a:p>
          <a:p>
            <a:pPr lvl="0" algn="ctr" rtl="0">
              <a:lnSpc>
                <a:spcPct val="150000"/>
              </a:lnSpc>
              <a:spcAft>
                <a:spcPts val="0"/>
              </a:spcAft>
            </a:pPr>
            <a:r>
              <a:rPr lang="en-US" sz="2800" b="1" dirty="0">
                <a:solidFill>
                  <a:schemeClr val="bg2">
                    <a:lumMod val="75000"/>
                  </a:schemeClr>
                </a:solidFill>
                <a:latin typeface="Roboto"/>
                <a:ea typeface="Roboto"/>
                <a:cs typeface="Roboto"/>
                <a:sym typeface="Roboto"/>
              </a:rPr>
              <a:t>Statistics</a:t>
            </a:r>
            <a:endParaRPr sz="2800" dirty="0">
              <a:solidFill>
                <a:schemeClr val="bg2">
                  <a:lumMod val="75000"/>
                </a:schemeClr>
              </a:solidFill>
              <a:latin typeface="Roboto"/>
              <a:ea typeface="Roboto"/>
              <a:cs typeface="Roboto"/>
              <a:sym typeface="Roboto"/>
            </a:endParaRPr>
          </a:p>
        </p:txBody>
      </p:sp>
      <p:sp>
        <p:nvSpPr>
          <p:cNvPr id="8" name="Google Shape;135;p39">
            <a:extLst>
              <a:ext uri="{FF2B5EF4-FFF2-40B4-BE49-F238E27FC236}">
                <a16:creationId xmlns:a16="http://schemas.microsoft.com/office/drawing/2014/main" id="{749E082C-66F7-E06C-1D3B-5689D93CD6FD}"/>
              </a:ext>
            </a:extLst>
          </p:cNvPr>
          <p:cNvSpPr txBox="1"/>
          <p:nvPr/>
        </p:nvSpPr>
        <p:spPr>
          <a:xfrm>
            <a:off x="8253856" y="7272600"/>
            <a:ext cx="2743375" cy="1075800"/>
          </a:xfrm>
          <a:prstGeom prst="rect">
            <a:avLst/>
          </a:prstGeom>
          <a:noFill/>
          <a:ln>
            <a:noFill/>
          </a:ln>
        </p:spPr>
        <p:txBody>
          <a:bodyPr spcFirstLastPara="1" wrap="square" lIns="91425" tIns="91425" rIns="91425" bIns="91425" anchor="ctr" anchorCtr="0">
            <a:noAutofit/>
          </a:bodyPr>
          <a:lstStyle/>
          <a:p>
            <a:pPr lvl="0" algn="ctr" rtl="0">
              <a:lnSpc>
                <a:spcPct val="150000"/>
              </a:lnSpc>
              <a:spcAft>
                <a:spcPts val="0"/>
              </a:spcAft>
            </a:pPr>
            <a:r>
              <a:rPr lang="en-US" sz="2800" b="1" dirty="0">
                <a:solidFill>
                  <a:schemeClr val="tx1">
                    <a:lumMod val="50000"/>
                  </a:schemeClr>
                </a:solidFill>
                <a:latin typeface="Roboto"/>
                <a:ea typeface="Roboto"/>
                <a:cs typeface="Roboto"/>
                <a:sym typeface="Roboto"/>
              </a:rPr>
              <a:t>Domain</a:t>
            </a:r>
          </a:p>
          <a:p>
            <a:pPr lvl="0" algn="ctr" rtl="0">
              <a:lnSpc>
                <a:spcPct val="150000"/>
              </a:lnSpc>
              <a:spcAft>
                <a:spcPts val="0"/>
              </a:spcAft>
            </a:pPr>
            <a:r>
              <a:rPr lang="en-US" sz="2800" b="1" dirty="0">
                <a:solidFill>
                  <a:schemeClr val="tx1">
                    <a:lumMod val="50000"/>
                  </a:schemeClr>
                </a:solidFill>
                <a:latin typeface="Roboto"/>
                <a:ea typeface="Roboto"/>
                <a:cs typeface="Roboto"/>
                <a:sym typeface="Roboto"/>
              </a:rPr>
              <a:t>Knowledge</a:t>
            </a:r>
            <a:endParaRPr sz="2800" dirty="0">
              <a:solidFill>
                <a:schemeClr val="tx1">
                  <a:lumMod val="50000"/>
                </a:schemeClr>
              </a:solidFill>
              <a:latin typeface="Roboto"/>
              <a:ea typeface="Roboto"/>
              <a:cs typeface="Roboto"/>
              <a:sym typeface="Roboto"/>
            </a:endParaRPr>
          </a:p>
        </p:txBody>
      </p:sp>
    </p:spTree>
    <p:extLst>
      <p:ext uri="{BB962C8B-B14F-4D97-AF65-F5344CB8AC3E}">
        <p14:creationId xmlns:p14="http://schemas.microsoft.com/office/powerpoint/2010/main" val="18844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wipe(left)">
                                      <p:cBhvr>
                                        <p:cTn id="3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6" grpId="0" uiExpand="1" build="p"/>
      <p:bldP spid="7" grpId="0" uiExpand="1" build="p"/>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847500" y="190697"/>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1b. Data Ecosystem</a:t>
            </a:r>
            <a:endParaRPr dirty="0"/>
          </a:p>
        </p:txBody>
      </p:sp>
      <p:sp>
        <p:nvSpPr>
          <p:cNvPr id="2" name="Rectangle 1">
            <a:extLst>
              <a:ext uri="{FF2B5EF4-FFF2-40B4-BE49-F238E27FC236}">
                <a16:creationId xmlns:a16="http://schemas.microsoft.com/office/drawing/2014/main" id="{83A4536B-4B5D-4078-BC45-C2A89047E8DC}"/>
              </a:ext>
            </a:extLst>
          </p:cNvPr>
          <p:cNvSpPr/>
          <p:nvPr/>
        </p:nvSpPr>
        <p:spPr>
          <a:xfrm>
            <a:off x="1847500" y="2493971"/>
            <a:ext cx="2841674" cy="632165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Google Shape;135;p39">
            <a:extLst>
              <a:ext uri="{FF2B5EF4-FFF2-40B4-BE49-F238E27FC236}">
                <a16:creationId xmlns:a16="http://schemas.microsoft.com/office/drawing/2014/main" id="{DE5A076B-2BD4-467F-A46E-A21519D4D431}"/>
              </a:ext>
            </a:extLst>
          </p:cNvPr>
          <p:cNvSpPr txBox="1"/>
          <p:nvPr/>
        </p:nvSpPr>
        <p:spPr>
          <a:xfrm>
            <a:off x="1847500" y="1733534"/>
            <a:ext cx="2841674" cy="76043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rgbClr val="737373"/>
                </a:solidFill>
                <a:latin typeface="Roboto"/>
                <a:ea typeface="Roboto"/>
                <a:cs typeface="Roboto"/>
                <a:sym typeface="Roboto"/>
              </a:rPr>
              <a:t>Data Sources</a:t>
            </a:r>
            <a:endParaRPr sz="3000" dirty="0">
              <a:solidFill>
                <a:srgbClr val="737373"/>
              </a:solidFill>
              <a:latin typeface="Roboto"/>
              <a:ea typeface="Roboto"/>
              <a:cs typeface="Roboto"/>
              <a:sym typeface="Roboto"/>
            </a:endParaRPr>
          </a:p>
        </p:txBody>
      </p:sp>
      <p:pic>
        <p:nvPicPr>
          <p:cNvPr id="14" name="Picture 13">
            <a:extLst>
              <a:ext uri="{FF2B5EF4-FFF2-40B4-BE49-F238E27FC236}">
                <a16:creationId xmlns:a16="http://schemas.microsoft.com/office/drawing/2014/main" id="{1D16923E-4659-450A-B9B5-AC9305D685F8}"/>
              </a:ext>
            </a:extLst>
          </p:cNvPr>
          <p:cNvPicPr>
            <a:picLocks noChangeAspect="1"/>
          </p:cNvPicPr>
          <p:nvPr/>
        </p:nvPicPr>
        <p:blipFill>
          <a:blip r:embed="rId3"/>
          <a:stretch>
            <a:fillRect/>
          </a:stretch>
        </p:blipFill>
        <p:spPr>
          <a:xfrm>
            <a:off x="2718134" y="2656544"/>
            <a:ext cx="1097280" cy="1097280"/>
          </a:xfrm>
          <a:prstGeom prst="rect">
            <a:avLst/>
          </a:prstGeom>
        </p:spPr>
      </p:pic>
      <p:pic>
        <p:nvPicPr>
          <p:cNvPr id="15" name="Picture 14">
            <a:extLst>
              <a:ext uri="{FF2B5EF4-FFF2-40B4-BE49-F238E27FC236}">
                <a16:creationId xmlns:a16="http://schemas.microsoft.com/office/drawing/2014/main" id="{EE5622DD-A30E-41CE-893E-67D1EC5945AC}"/>
              </a:ext>
            </a:extLst>
          </p:cNvPr>
          <p:cNvPicPr>
            <a:picLocks noChangeAspect="1"/>
          </p:cNvPicPr>
          <p:nvPr/>
        </p:nvPicPr>
        <p:blipFill>
          <a:blip r:embed="rId4"/>
          <a:stretch>
            <a:fillRect/>
          </a:stretch>
        </p:blipFill>
        <p:spPr>
          <a:xfrm>
            <a:off x="2718134" y="4289249"/>
            <a:ext cx="1097280" cy="1097280"/>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62801852-54F9-4567-A835-515C48F9439F}"/>
              </a:ext>
            </a:extLst>
          </p:cNvPr>
          <p:cNvPicPr>
            <a:picLocks noChangeAspect="1"/>
          </p:cNvPicPr>
          <p:nvPr/>
        </p:nvPicPr>
        <p:blipFill>
          <a:blip r:embed="rId5"/>
          <a:stretch>
            <a:fillRect/>
          </a:stretch>
        </p:blipFill>
        <p:spPr>
          <a:xfrm>
            <a:off x="2718134" y="5921954"/>
            <a:ext cx="1097280" cy="1097280"/>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E56524BA-8111-4DD0-A6FA-7B1D65F38FA6}"/>
              </a:ext>
            </a:extLst>
          </p:cNvPr>
          <p:cNvPicPr>
            <a:picLocks noChangeAspect="1"/>
          </p:cNvPicPr>
          <p:nvPr/>
        </p:nvPicPr>
        <p:blipFill>
          <a:blip r:embed="rId6"/>
          <a:stretch>
            <a:fillRect/>
          </a:stretch>
        </p:blipFill>
        <p:spPr>
          <a:xfrm>
            <a:off x="2718134" y="7554660"/>
            <a:ext cx="1097280" cy="1097280"/>
          </a:xfrm>
          <a:prstGeom prst="rect">
            <a:avLst/>
          </a:prstGeom>
        </p:spPr>
      </p:pic>
      <p:sp>
        <p:nvSpPr>
          <p:cNvPr id="18" name="Rectangle 17">
            <a:extLst>
              <a:ext uri="{FF2B5EF4-FFF2-40B4-BE49-F238E27FC236}">
                <a16:creationId xmlns:a16="http://schemas.microsoft.com/office/drawing/2014/main" id="{9C4344E0-6225-4F5C-AA1F-6EAFD2C7F19C}"/>
              </a:ext>
            </a:extLst>
          </p:cNvPr>
          <p:cNvSpPr/>
          <p:nvPr/>
        </p:nvSpPr>
        <p:spPr>
          <a:xfrm>
            <a:off x="13880085" y="2493971"/>
            <a:ext cx="2841674" cy="63216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Google Shape;135;p39">
            <a:extLst>
              <a:ext uri="{FF2B5EF4-FFF2-40B4-BE49-F238E27FC236}">
                <a16:creationId xmlns:a16="http://schemas.microsoft.com/office/drawing/2014/main" id="{9D0D50E3-6965-4316-A534-3E9F54BFA3C9}"/>
              </a:ext>
            </a:extLst>
          </p:cNvPr>
          <p:cNvSpPr txBox="1"/>
          <p:nvPr/>
        </p:nvSpPr>
        <p:spPr>
          <a:xfrm>
            <a:off x="13880085" y="1733534"/>
            <a:ext cx="2841674" cy="76043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tx1"/>
                </a:solidFill>
                <a:latin typeface="Roboto"/>
                <a:ea typeface="Roboto"/>
                <a:cs typeface="Roboto"/>
                <a:sym typeface="Roboto"/>
              </a:rPr>
              <a:t>User Interfaces</a:t>
            </a:r>
            <a:endParaRPr sz="3000" dirty="0">
              <a:solidFill>
                <a:schemeClr val="tx1"/>
              </a:solidFill>
              <a:latin typeface="Roboto"/>
              <a:ea typeface="Roboto"/>
              <a:cs typeface="Roboto"/>
              <a:sym typeface="Roboto"/>
            </a:endParaRPr>
          </a:p>
        </p:txBody>
      </p:sp>
      <p:pic>
        <p:nvPicPr>
          <p:cNvPr id="20" name="Picture 19" descr="Icon&#10;&#10;Description automatically generated">
            <a:extLst>
              <a:ext uri="{FF2B5EF4-FFF2-40B4-BE49-F238E27FC236}">
                <a16:creationId xmlns:a16="http://schemas.microsoft.com/office/drawing/2014/main" id="{0DFDCA3A-1CCD-4193-887D-CD40AD4F569B}"/>
              </a:ext>
            </a:extLst>
          </p:cNvPr>
          <p:cNvPicPr>
            <a:picLocks noChangeAspect="1"/>
          </p:cNvPicPr>
          <p:nvPr/>
        </p:nvPicPr>
        <p:blipFill>
          <a:blip r:embed="rId7">
            <a:duotone>
              <a:srgbClr val="093D90">
                <a:shade val="45000"/>
                <a:satMod val="135000"/>
              </a:srgbClr>
              <a:prstClr val="white"/>
            </a:duotone>
          </a:blip>
          <a:stretch>
            <a:fillRect/>
          </a:stretch>
        </p:blipFill>
        <p:spPr>
          <a:xfrm>
            <a:off x="14747460" y="4289250"/>
            <a:ext cx="1097280" cy="1097280"/>
          </a:xfrm>
          <a:prstGeom prst="rect">
            <a:avLst/>
          </a:prstGeom>
        </p:spPr>
      </p:pic>
      <p:pic>
        <p:nvPicPr>
          <p:cNvPr id="21" name="Picture 20" descr="Icon&#10;&#10;Description automatically generated">
            <a:extLst>
              <a:ext uri="{FF2B5EF4-FFF2-40B4-BE49-F238E27FC236}">
                <a16:creationId xmlns:a16="http://schemas.microsoft.com/office/drawing/2014/main" id="{4B839E83-369A-41D0-B056-939EF305FBBC}"/>
              </a:ext>
            </a:extLst>
          </p:cNvPr>
          <p:cNvPicPr>
            <a:picLocks noChangeAspect="1"/>
          </p:cNvPicPr>
          <p:nvPr/>
        </p:nvPicPr>
        <p:blipFill>
          <a:blip r:embed="rId8">
            <a:duotone>
              <a:schemeClr val="accent4">
                <a:shade val="45000"/>
                <a:satMod val="135000"/>
              </a:schemeClr>
              <a:prstClr val="white"/>
            </a:duotone>
          </a:blip>
          <a:stretch>
            <a:fillRect/>
          </a:stretch>
        </p:blipFill>
        <p:spPr>
          <a:xfrm>
            <a:off x="14747460" y="5921955"/>
            <a:ext cx="1097280" cy="1097280"/>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9683D966-25FC-43BB-A930-ABA96F221A01}"/>
              </a:ext>
            </a:extLst>
          </p:cNvPr>
          <p:cNvPicPr>
            <a:picLocks noChangeAspect="1"/>
          </p:cNvPicPr>
          <p:nvPr/>
        </p:nvPicPr>
        <p:blipFill>
          <a:blip r:embed="rId9">
            <a:duotone>
              <a:schemeClr val="accent4">
                <a:shade val="45000"/>
                <a:satMod val="135000"/>
              </a:schemeClr>
              <a:prstClr val="white"/>
            </a:duotone>
          </a:blip>
          <a:stretch>
            <a:fillRect/>
          </a:stretch>
        </p:blipFill>
        <p:spPr>
          <a:xfrm>
            <a:off x="14747460" y="7554660"/>
            <a:ext cx="1106924" cy="1097280"/>
          </a:xfrm>
          <a:prstGeom prst="rect">
            <a:avLst/>
          </a:prstGeom>
        </p:spPr>
      </p:pic>
      <p:pic>
        <p:nvPicPr>
          <p:cNvPr id="23" name="Picture 22" descr="Shape&#10;&#10;Description automatically generated with low confidence">
            <a:extLst>
              <a:ext uri="{FF2B5EF4-FFF2-40B4-BE49-F238E27FC236}">
                <a16:creationId xmlns:a16="http://schemas.microsoft.com/office/drawing/2014/main" id="{C3B9005D-055C-4B77-804F-4EC8D94FA86D}"/>
              </a:ext>
            </a:extLst>
          </p:cNvPr>
          <p:cNvPicPr>
            <a:picLocks noChangeAspect="1"/>
          </p:cNvPicPr>
          <p:nvPr/>
        </p:nvPicPr>
        <p:blipFill>
          <a:blip r:embed="rId10">
            <a:duotone>
              <a:schemeClr val="accent4">
                <a:shade val="45000"/>
                <a:satMod val="135000"/>
              </a:schemeClr>
              <a:prstClr val="white"/>
            </a:duotone>
          </a:blip>
          <a:stretch>
            <a:fillRect/>
          </a:stretch>
        </p:blipFill>
        <p:spPr>
          <a:xfrm>
            <a:off x="14757104" y="2656545"/>
            <a:ext cx="1097280" cy="1097280"/>
          </a:xfrm>
          <a:prstGeom prst="rect">
            <a:avLst/>
          </a:prstGeom>
        </p:spPr>
      </p:pic>
      <p:sp>
        <p:nvSpPr>
          <p:cNvPr id="25" name="Rectangle 24">
            <a:extLst>
              <a:ext uri="{FF2B5EF4-FFF2-40B4-BE49-F238E27FC236}">
                <a16:creationId xmlns:a16="http://schemas.microsoft.com/office/drawing/2014/main" id="{B73F6093-F1F7-4592-9FFC-BFED9E53BABD}"/>
              </a:ext>
            </a:extLst>
          </p:cNvPr>
          <p:cNvSpPr/>
          <p:nvPr/>
        </p:nvSpPr>
        <p:spPr>
          <a:xfrm>
            <a:off x="5556548" y="2493971"/>
            <a:ext cx="7456161" cy="6321658"/>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2"/>
              </a:solidFill>
              <a:latin typeface="Roboto" panose="02000000000000000000" pitchFamily="2" charset="0"/>
              <a:ea typeface="Roboto" panose="02000000000000000000" pitchFamily="2" charset="0"/>
            </a:endParaRPr>
          </a:p>
        </p:txBody>
      </p:sp>
      <p:sp>
        <p:nvSpPr>
          <p:cNvPr id="26" name="Google Shape;135;p39">
            <a:extLst>
              <a:ext uri="{FF2B5EF4-FFF2-40B4-BE49-F238E27FC236}">
                <a16:creationId xmlns:a16="http://schemas.microsoft.com/office/drawing/2014/main" id="{4CEAF9B7-0A43-48DC-A5EA-3E34DB52DF3A}"/>
              </a:ext>
            </a:extLst>
          </p:cNvPr>
          <p:cNvSpPr txBox="1"/>
          <p:nvPr/>
        </p:nvSpPr>
        <p:spPr>
          <a:xfrm>
            <a:off x="5556547" y="1740899"/>
            <a:ext cx="7456162" cy="76043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b="1" dirty="0">
                <a:solidFill>
                  <a:schemeClr val="bg2"/>
                </a:solidFill>
                <a:latin typeface="Roboto Condensed" panose="02000000000000000000" pitchFamily="2" charset="0"/>
                <a:ea typeface="Roboto Condensed" panose="02000000000000000000" pitchFamily="2" charset="0"/>
                <a:cs typeface="Roboto"/>
                <a:sym typeface="Roboto"/>
              </a:rPr>
              <a:t>ENTERPRISE DATA ENVIRONMENT</a:t>
            </a:r>
            <a:endParaRPr sz="3000" b="1" dirty="0">
              <a:solidFill>
                <a:schemeClr val="bg2"/>
              </a:solidFill>
              <a:latin typeface="Roboto Condensed" panose="02000000000000000000" pitchFamily="2" charset="0"/>
              <a:ea typeface="Roboto Condensed" panose="02000000000000000000" pitchFamily="2" charset="0"/>
              <a:cs typeface="Roboto"/>
              <a:sym typeface="Roboto"/>
            </a:endParaRPr>
          </a:p>
        </p:txBody>
      </p:sp>
      <p:sp>
        <p:nvSpPr>
          <p:cNvPr id="28" name="Rectangle 27">
            <a:extLst>
              <a:ext uri="{FF2B5EF4-FFF2-40B4-BE49-F238E27FC236}">
                <a16:creationId xmlns:a16="http://schemas.microsoft.com/office/drawing/2014/main" id="{FD9FA883-D799-4CB5-B462-EF36FF2B6718}"/>
              </a:ext>
            </a:extLst>
          </p:cNvPr>
          <p:cNvSpPr/>
          <p:nvPr/>
        </p:nvSpPr>
        <p:spPr>
          <a:xfrm>
            <a:off x="5910643" y="2493971"/>
            <a:ext cx="6813281" cy="63216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spcBef>
                <a:spcPts val="1800"/>
              </a:spcBef>
              <a:buFont typeface="Arial" panose="020B0604020202020204" pitchFamily="34" charset="0"/>
              <a:buChar char="•"/>
            </a:pPr>
            <a:r>
              <a:rPr lang="en-US" sz="2400" dirty="0">
                <a:solidFill>
                  <a:schemeClr val="accent2"/>
                </a:solidFill>
                <a:latin typeface="Roboto" panose="02000000000000000000" pitchFamily="2" charset="0"/>
                <a:ea typeface="Roboto" panose="02000000000000000000" pitchFamily="2" charset="0"/>
              </a:rPr>
              <a:t>Data integrated from disparate sources</a:t>
            </a:r>
          </a:p>
          <a:p>
            <a:pPr marL="457200" indent="-457200">
              <a:lnSpc>
                <a:spcPct val="150000"/>
              </a:lnSpc>
              <a:spcBef>
                <a:spcPts val="1800"/>
              </a:spcBef>
              <a:buFont typeface="Arial" panose="020B0604020202020204" pitchFamily="34" charset="0"/>
              <a:buChar char="•"/>
            </a:pPr>
            <a:r>
              <a:rPr lang="en-US" sz="2400" dirty="0">
                <a:solidFill>
                  <a:schemeClr val="accent2"/>
                </a:solidFill>
                <a:latin typeface="Roboto" panose="02000000000000000000" pitchFamily="2" charset="0"/>
                <a:ea typeface="Roboto" panose="02000000000000000000" pitchFamily="2" charset="0"/>
              </a:rPr>
              <a:t>Different types of analysis and skills to generate insights</a:t>
            </a:r>
          </a:p>
          <a:p>
            <a:pPr marL="457200" indent="-457200">
              <a:lnSpc>
                <a:spcPct val="150000"/>
              </a:lnSpc>
              <a:spcBef>
                <a:spcPts val="1800"/>
              </a:spcBef>
              <a:buFont typeface="Arial" panose="020B0604020202020204" pitchFamily="34" charset="0"/>
              <a:buChar char="•"/>
            </a:pPr>
            <a:r>
              <a:rPr lang="en-US" sz="2400" dirty="0">
                <a:solidFill>
                  <a:schemeClr val="accent2"/>
                </a:solidFill>
                <a:latin typeface="Roboto" panose="02000000000000000000" pitchFamily="2" charset="0"/>
                <a:ea typeface="Roboto" panose="02000000000000000000" pitchFamily="2" charset="0"/>
              </a:rPr>
              <a:t>Active stakeholders to collaborate and act on insights generated</a:t>
            </a:r>
          </a:p>
          <a:p>
            <a:pPr marL="457200" indent="-457200">
              <a:lnSpc>
                <a:spcPct val="150000"/>
              </a:lnSpc>
              <a:spcBef>
                <a:spcPts val="1800"/>
              </a:spcBef>
              <a:buFont typeface="Arial" panose="020B0604020202020204" pitchFamily="34" charset="0"/>
              <a:buChar char="•"/>
            </a:pPr>
            <a:r>
              <a:rPr lang="en-US" sz="2400" dirty="0">
                <a:solidFill>
                  <a:schemeClr val="accent2"/>
                </a:solidFill>
                <a:latin typeface="Roboto" panose="02000000000000000000" pitchFamily="2" charset="0"/>
                <a:ea typeface="Roboto" panose="02000000000000000000" pitchFamily="2" charset="0"/>
              </a:rPr>
              <a:t>Tools, applications, and infrastructure to store, process, and disseminate data as required</a:t>
            </a:r>
          </a:p>
        </p:txBody>
      </p:sp>
      <p:sp>
        <p:nvSpPr>
          <p:cNvPr id="12" name="Arrow: Right 11">
            <a:extLst>
              <a:ext uri="{FF2B5EF4-FFF2-40B4-BE49-F238E27FC236}">
                <a16:creationId xmlns:a16="http://schemas.microsoft.com/office/drawing/2014/main" id="{84238065-5EF7-4195-925C-51EAF060A5B0}"/>
              </a:ext>
            </a:extLst>
          </p:cNvPr>
          <p:cNvSpPr/>
          <p:nvPr/>
        </p:nvSpPr>
        <p:spPr>
          <a:xfrm>
            <a:off x="4816908" y="3889070"/>
            <a:ext cx="611125" cy="400179"/>
          </a:xfrm>
          <a:prstGeom prst="rightArrow">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FE30A78A-5E38-4FE6-AC0B-71B69F748F7B}"/>
              </a:ext>
            </a:extLst>
          </p:cNvPr>
          <p:cNvSpPr/>
          <p:nvPr/>
        </p:nvSpPr>
        <p:spPr>
          <a:xfrm>
            <a:off x="4816908" y="6819144"/>
            <a:ext cx="611125" cy="400179"/>
          </a:xfrm>
          <a:prstGeom prst="rightArrow">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Right 23">
            <a:extLst>
              <a:ext uri="{FF2B5EF4-FFF2-40B4-BE49-F238E27FC236}">
                <a16:creationId xmlns:a16="http://schemas.microsoft.com/office/drawing/2014/main" id="{E001BA81-0269-4820-867B-A970215336E3}"/>
              </a:ext>
            </a:extLst>
          </p:cNvPr>
          <p:cNvSpPr/>
          <p:nvPr/>
        </p:nvSpPr>
        <p:spPr>
          <a:xfrm>
            <a:off x="13140834" y="3005094"/>
            <a:ext cx="611125" cy="400179"/>
          </a:xfrm>
          <a:prstGeom prst="leftRightArrow">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Left-Right 31">
            <a:extLst>
              <a:ext uri="{FF2B5EF4-FFF2-40B4-BE49-F238E27FC236}">
                <a16:creationId xmlns:a16="http://schemas.microsoft.com/office/drawing/2014/main" id="{FD1BE0BE-FB6E-4EFC-ABBD-97BF5E14353C}"/>
              </a:ext>
            </a:extLst>
          </p:cNvPr>
          <p:cNvSpPr/>
          <p:nvPr/>
        </p:nvSpPr>
        <p:spPr>
          <a:xfrm>
            <a:off x="13140833" y="4637799"/>
            <a:ext cx="611125" cy="400179"/>
          </a:xfrm>
          <a:prstGeom prst="leftRightArrow">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Left-Right 32">
            <a:extLst>
              <a:ext uri="{FF2B5EF4-FFF2-40B4-BE49-F238E27FC236}">
                <a16:creationId xmlns:a16="http://schemas.microsoft.com/office/drawing/2014/main" id="{433C7C1B-0467-4A0D-9CEA-4C0CD1E5CEBE}"/>
              </a:ext>
            </a:extLst>
          </p:cNvPr>
          <p:cNvSpPr/>
          <p:nvPr/>
        </p:nvSpPr>
        <p:spPr>
          <a:xfrm>
            <a:off x="13140833" y="6272248"/>
            <a:ext cx="611125" cy="400179"/>
          </a:xfrm>
          <a:prstGeom prst="leftRightArrow">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Left-Right 33">
            <a:extLst>
              <a:ext uri="{FF2B5EF4-FFF2-40B4-BE49-F238E27FC236}">
                <a16:creationId xmlns:a16="http://schemas.microsoft.com/office/drawing/2014/main" id="{0F503BAE-430C-4749-A6FF-5549F511BC1C}"/>
              </a:ext>
            </a:extLst>
          </p:cNvPr>
          <p:cNvSpPr/>
          <p:nvPr/>
        </p:nvSpPr>
        <p:spPr>
          <a:xfrm rot="1567100">
            <a:off x="13140833" y="7706608"/>
            <a:ext cx="611125" cy="400179"/>
          </a:xfrm>
          <a:prstGeom prst="leftRightArrow">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up)">
                                      <p:cBhvr>
                                        <p:cTn id="43" dur="500"/>
                                        <p:tgtEl>
                                          <p:spTgt spid="23"/>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childTnLst>
                          </p:cTn>
                        </p:par>
                        <p:par>
                          <p:cTn id="48" fill="hold">
                            <p:stCondLst>
                              <p:cond delay="1500"/>
                            </p:stCondLst>
                            <p:childTnLst>
                              <p:par>
                                <p:cTn id="49" presetID="22" presetClass="entr" presetSubtype="1"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2000"/>
                            </p:stCondLst>
                            <p:childTnLst>
                              <p:par>
                                <p:cTn id="53" presetID="22" presetClass="entr" presetSubtype="1"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left)">
                                      <p:cBhvr>
                                        <p:cTn id="68" dur="500"/>
                                        <p:tgtEl>
                                          <p:spTgt spid="12"/>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left)">
                                      <p:cBhvr>
                                        <p:cTn id="72" dur="500"/>
                                        <p:tgtEl>
                                          <p:spTgt spid="30"/>
                                        </p:tgtEl>
                                      </p:cBhvr>
                                    </p:animEffect>
                                  </p:childTnLst>
                                </p:cTn>
                              </p:par>
                            </p:childTnLst>
                          </p:cTn>
                        </p:par>
                        <p:par>
                          <p:cTn id="73" fill="hold">
                            <p:stCondLst>
                              <p:cond delay="2000"/>
                            </p:stCondLst>
                            <p:childTnLst>
                              <p:par>
                                <p:cTn id="74" presetID="22" presetClass="entr" presetSubtype="8"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childTnLst>
                          </p:cTn>
                        </p:par>
                        <p:par>
                          <p:cTn id="77" fill="hold">
                            <p:stCondLst>
                              <p:cond delay="2500"/>
                            </p:stCondLst>
                            <p:childTnLst>
                              <p:par>
                                <p:cTn id="78" presetID="22" presetClass="entr" presetSubtype="8"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left)">
                                      <p:cBhvr>
                                        <p:cTn id="80" dur="500"/>
                                        <p:tgtEl>
                                          <p:spTgt spid="32"/>
                                        </p:tgtEl>
                                      </p:cBhvr>
                                    </p:animEffect>
                                  </p:childTnLst>
                                </p:cTn>
                              </p:par>
                            </p:childTnLst>
                          </p:cTn>
                        </p:par>
                        <p:par>
                          <p:cTn id="81" fill="hold">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left)">
                                      <p:cBhvr>
                                        <p:cTn id="84" dur="500"/>
                                        <p:tgtEl>
                                          <p:spTgt spid="33"/>
                                        </p:tgtEl>
                                      </p:cBhvr>
                                    </p:animEffect>
                                  </p:childTnLst>
                                </p:cTn>
                              </p:par>
                            </p:childTnLst>
                          </p:cTn>
                        </p:par>
                        <p:par>
                          <p:cTn id="85" fill="hold">
                            <p:stCondLst>
                              <p:cond delay="3500"/>
                            </p:stCondLst>
                            <p:childTnLst>
                              <p:par>
                                <p:cTn id="86" presetID="22" presetClass="entr" presetSubtype="8" fill="hold" grpId="0" nodeType="after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8">
                                            <p:txEl>
                                              <p:pRg st="0" end="0"/>
                                            </p:txEl>
                                          </p:spTgt>
                                        </p:tgtEl>
                                        <p:attrNameLst>
                                          <p:attrName>style.visibility</p:attrName>
                                        </p:attrNameLst>
                                      </p:cBhvr>
                                      <p:to>
                                        <p:strVal val="visible"/>
                                      </p:to>
                                    </p:set>
                                    <p:animEffect transition="in" filter="wipe(left)">
                                      <p:cBhvr>
                                        <p:cTn id="93" dur="500"/>
                                        <p:tgtEl>
                                          <p:spTgt spid="28">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8">
                                            <p:txEl>
                                              <p:pRg st="1" end="1"/>
                                            </p:txEl>
                                          </p:spTgt>
                                        </p:tgtEl>
                                        <p:attrNameLst>
                                          <p:attrName>style.visibility</p:attrName>
                                        </p:attrNameLst>
                                      </p:cBhvr>
                                      <p:to>
                                        <p:strVal val="visible"/>
                                      </p:to>
                                    </p:set>
                                    <p:animEffect transition="in" filter="wipe(left)">
                                      <p:cBhvr>
                                        <p:cTn id="98" dur="500"/>
                                        <p:tgtEl>
                                          <p:spTgt spid="28">
                                            <p:txEl>
                                              <p:pRg st="1" end="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8">
                                            <p:txEl>
                                              <p:pRg st="2" end="2"/>
                                            </p:txEl>
                                          </p:spTgt>
                                        </p:tgtEl>
                                        <p:attrNameLst>
                                          <p:attrName>style.visibility</p:attrName>
                                        </p:attrNameLst>
                                      </p:cBhvr>
                                      <p:to>
                                        <p:strVal val="visible"/>
                                      </p:to>
                                    </p:set>
                                    <p:animEffect transition="in" filter="wipe(left)">
                                      <p:cBhvr>
                                        <p:cTn id="103" dur="500"/>
                                        <p:tgtEl>
                                          <p:spTgt spid="28">
                                            <p:txEl>
                                              <p:pRg st="2" end="2"/>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8">
                                            <p:txEl>
                                              <p:pRg st="3" end="3"/>
                                            </p:txEl>
                                          </p:spTgt>
                                        </p:tgtEl>
                                        <p:attrNameLst>
                                          <p:attrName>style.visibility</p:attrName>
                                        </p:attrNameLst>
                                      </p:cBhvr>
                                      <p:to>
                                        <p:strVal val="visible"/>
                                      </p:to>
                                    </p:set>
                                    <p:animEffect transition="in" filter="wipe(left)">
                                      <p:cBhvr>
                                        <p:cTn id="108"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2" grpId="0" animBg="1"/>
      <p:bldP spid="13" grpId="0"/>
      <p:bldP spid="18" grpId="0" animBg="1"/>
      <p:bldP spid="19" grpId="0"/>
      <p:bldP spid="25" grpId="0" animBg="1"/>
      <p:bldP spid="26" grpId="0"/>
      <p:bldP spid="28" grpId="0" build="p"/>
      <p:bldP spid="12" grpId="0" animBg="1"/>
      <p:bldP spid="30" grpId="0" animBg="1"/>
      <p:bldP spid="24"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847500" y="190697"/>
            <a:ext cx="14616300" cy="1075800"/>
          </a:xfrm>
          <a:prstGeom prst="rect">
            <a:avLst/>
          </a:prstGeom>
        </p:spPr>
        <p:txBody>
          <a:bodyPr spcFirstLastPara="1" wrap="square" lIns="91425" tIns="91425" rIns="91425" bIns="91425" anchor="t" anchorCtr="0">
            <a:noAutofit/>
          </a:bodyPr>
          <a:lstStyle/>
          <a:p>
            <a:pPr lvl="0"/>
            <a:r>
              <a:rPr lang="en" dirty="0"/>
              <a:t>1c. Enterprise Data Environment technologies</a:t>
            </a:r>
            <a:endParaRPr dirty="0"/>
          </a:p>
        </p:txBody>
      </p:sp>
      <p:grpSp>
        <p:nvGrpSpPr>
          <p:cNvPr id="2" name="Group 1">
            <a:extLst>
              <a:ext uri="{FF2B5EF4-FFF2-40B4-BE49-F238E27FC236}">
                <a16:creationId xmlns:a16="http://schemas.microsoft.com/office/drawing/2014/main" id="{F1A80282-272E-42ED-AC9E-BC721D4DA2A9}"/>
              </a:ext>
            </a:extLst>
          </p:cNvPr>
          <p:cNvGrpSpPr/>
          <p:nvPr/>
        </p:nvGrpSpPr>
        <p:grpSpPr>
          <a:xfrm>
            <a:off x="2029968" y="2792511"/>
            <a:ext cx="3657600" cy="5126194"/>
            <a:chOff x="2029968" y="2792511"/>
            <a:chExt cx="3657600" cy="5126194"/>
          </a:xfrm>
        </p:grpSpPr>
        <p:grpSp>
          <p:nvGrpSpPr>
            <p:cNvPr id="9" name="Group 8">
              <a:extLst>
                <a:ext uri="{FF2B5EF4-FFF2-40B4-BE49-F238E27FC236}">
                  <a16:creationId xmlns:a16="http://schemas.microsoft.com/office/drawing/2014/main" id="{FCCDFEFB-99DB-4DC4-B097-1B0B6CC7CE45}"/>
                </a:ext>
              </a:extLst>
            </p:cNvPr>
            <p:cNvGrpSpPr/>
            <p:nvPr/>
          </p:nvGrpSpPr>
          <p:grpSpPr>
            <a:xfrm>
              <a:off x="2029968" y="2792511"/>
              <a:ext cx="3657600" cy="3657600"/>
              <a:chOff x="2816352" y="4328703"/>
              <a:chExt cx="3657600" cy="3657600"/>
            </a:xfrm>
          </p:grpSpPr>
          <p:sp>
            <p:nvSpPr>
              <p:cNvPr id="8" name="Flowchart: Connector 7">
                <a:extLst>
                  <a:ext uri="{FF2B5EF4-FFF2-40B4-BE49-F238E27FC236}">
                    <a16:creationId xmlns:a16="http://schemas.microsoft.com/office/drawing/2014/main" id="{27271EB8-301C-4FF9-A1E6-300B1781CC2F}"/>
                  </a:ext>
                </a:extLst>
              </p:cNvPr>
              <p:cNvSpPr/>
              <p:nvPr/>
            </p:nvSpPr>
            <p:spPr>
              <a:xfrm>
                <a:off x="2816352" y="4328703"/>
                <a:ext cx="3657600" cy="3657600"/>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Shape&#10;&#10;Description automatically generated with low confidence">
                <a:extLst>
                  <a:ext uri="{FF2B5EF4-FFF2-40B4-BE49-F238E27FC236}">
                    <a16:creationId xmlns:a16="http://schemas.microsoft.com/office/drawing/2014/main" id="{DF9A1538-D26B-4764-A75E-9AFD9BEF6F26}"/>
                  </a:ext>
                </a:extLst>
              </p:cNvPr>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33000"/>
                        </a14:imgEffect>
                        <a14:imgEffect>
                          <a14:brightnessContrast bright="100000"/>
                        </a14:imgEffect>
                      </a14:imgLayer>
                    </a14:imgProps>
                  </a:ext>
                </a:extLst>
              </a:blip>
              <a:stretch>
                <a:fillRect/>
              </a:stretch>
            </p:blipFill>
            <p:spPr>
              <a:xfrm>
                <a:off x="3730752" y="5243103"/>
                <a:ext cx="1828800" cy="1828800"/>
              </a:xfrm>
              <a:prstGeom prst="rect">
                <a:avLst/>
              </a:prstGeom>
            </p:spPr>
          </p:pic>
        </p:grpSp>
        <p:sp>
          <p:nvSpPr>
            <p:cNvPr id="18" name="Google Shape;135;p39">
              <a:extLst>
                <a:ext uri="{FF2B5EF4-FFF2-40B4-BE49-F238E27FC236}">
                  <a16:creationId xmlns:a16="http://schemas.microsoft.com/office/drawing/2014/main" id="{910AFE33-1484-4438-A76D-F18D69182120}"/>
                </a:ext>
              </a:extLst>
            </p:cNvPr>
            <p:cNvSpPr txBox="1"/>
            <p:nvPr/>
          </p:nvSpPr>
          <p:spPr>
            <a:xfrm>
              <a:off x="2359152" y="6810317"/>
              <a:ext cx="2999232" cy="1108388"/>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bg1"/>
                  </a:solidFill>
                  <a:latin typeface="Roboto"/>
                  <a:ea typeface="Roboto"/>
                  <a:cs typeface="Roboto"/>
                  <a:sym typeface="Roboto"/>
                </a:rPr>
                <a:t>Cloud Technologies</a:t>
              </a:r>
              <a:endParaRPr sz="3000" dirty="0">
                <a:solidFill>
                  <a:schemeClr val="bg1"/>
                </a:solidFill>
                <a:latin typeface="Roboto"/>
                <a:ea typeface="Roboto"/>
                <a:cs typeface="Roboto"/>
                <a:sym typeface="Roboto"/>
              </a:endParaRPr>
            </a:p>
          </p:txBody>
        </p:sp>
      </p:grpSp>
      <p:grpSp>
        <p:nvGrpSpPr>
          <p:cNvPr id="3" name="Group 2">
            <a:extLst>
              <a:ext uri="{FF2B5EF4-FFF2-40B4-BE49-F238E27FC236}">
                <a16:creationId xmlns:a16="http://schemas.microsoft.com/office/drawing/2014/main" id="{C2D4E79B-76D1-4FDC-B011-017B7549EAA9}"/>
              </a:ext>
            </a:extLst>
          </p:cNvPr>
          <p:cNvGrpSpPr/>
          <p:nvPr/>
        </p:nvGrpSpPr>
        <p:grpSpPr>
          <a:xfrm>
            <a:off x="7050295" y="2792511"/>
            <a:ext cx="3657600" cy="5126194"/>
            <a:chOff x="7050295" y="2792511"/>
            <a:chExt cx="3657600" cy="5126194"/>
          </a:xfrm>
        </p:grpSpPr>
        <p:grpSp>
          <p:nvGrpSpPr>
            <p:cNvPr id="15" name="Group 14">
              <a:extLst>
                <a:ext uri="{FF2B5EF4-FFF2-40B4-BE49-F238E27FC236}">
                  <a16:creationId xmlns:a16="http://schemas.microsoft.com/office/drawing/2014/main" id="{B9150CA3-CF39-4F6C-BB85-D8ECD34A906A}"/>
                </a:ext>
              </a:extLst>
            </p:cNvPr>
            <p:cNvGrpSpPr/>
            <p:nvPr/>
          </p:nvGrpSpPr>
          <p:grpSpPr>
            <a:xfrm>
              <a:off x="7050295" y="2792511"/>
              <a:ext cx="3657600" cy="3657600"/>
              <a:chOff x="8345424" y="4328703"/>
              <a:chExt cx="3657600" cy="3657600"/>
            </a:xfrm>
          </p:grpSpPr>
          <p:sp>
            <p:nvSpPr>
              <p:cNvPr id="11" name="Flowchart: Connector 10">
                <a:extLst>
                  <a:ext uri="{FF2B5EF4-FFF2-40B4-BE49-F238E27FC236}">
                    <a16:creationId xmlns:a16="http://schemas.microsoft.com/office/drawing/2014/main" id="{FD00AD1A-83E2-4A05-AE27-5079485D5D06}"/>
                  </a:ext>
                </a:extLst>
              </p:cNvPr>
              <p:cNvSpPr/>
              <p:nvPr/>
            </p:nvSpPr>
            <p:spPr>
              <a:xfrm>
                <a:off x="8345424" y="4328703"/>
                <a:ext cx="3657600" cy="3657600"/>
              </a:xfrm>
              <a:prstGeom prst="flowChartConnector">
                <a:avLst/>
              </a:prstGeom>
              <a:solidFill>
                <a:schemeClr val="tx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Shape&#10;&#10;Description automatically generated with low confidence">
                <a:extLst>
                  <a:ext uri="{FF2B5EF4-FFF2-40B4-BE49-F238E27FC236}">
                    <a16:creationId xmlns:a16="http://schemas.microsoft.com/office/drawing/2014/main" id="{64A3C6BA-80D6-4952-BBDD-9797BE7BECDA}"/>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Effect>
                          <a14:brightnessContrast bright="100000" contrast="100000"/>
                        </a14:imgEffect>
                      </a14:imgLayer>
                    </a14:imgProps>
                  </a:ext>
                </a:extLst>
              </a:blip>
              <a:stretch>
                <a:fillRect/>
              </a:stretch>
            </p:blipFill>
            <p:spPr>
              <a:xfrm>
                <a:off x="9259824" y="5243103"/>
                <a:ext cx="1828800" cy="1828800"/>
              </a:xfrm>
              <a:prstGeom prst="rect">
                <a:avLst/>
              </a:prstGeom>
            </p:spPr>
          </p:pic>
        </p:grpSp>
        <p:sp>
          <p:nvSpPr>
            <p:cNvPr id="19" name="Google Shape;135;p39">
              <a:extLst>
                <a:ext uri="{FF2B5EF4-FFF2-40B4-BE49-F238E27FC236}">
                  <a16:creationId xmlns:a16="http://schemas.microsoft.com/office/drawing/2014/main" id="{F51019F6-939C-43DD-BE87-14C8F53FF64F}"/>
                </a:ext>
              </a:extLst>
            </p:cNvPr>
            <p:cNvSpPr txBox="1"/>
            <p:nvPr/>
          </p:nvSpPr>
          <p:spPr>
            <a:xfrm>
              <a:off x="7379479" y="6810317"/>
              <a:ext cx="2999232" cy="1108388"/>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tx1"/>
                  </a:solidFill>
                  <a:latin typeface="Roboto"/>
                  <a:ea typeface="Roboto"/>
                  <a:cs typeface="Roboto"/>
                  <a:sym typeface="Roboto"/>
                </a:rPr>
                <a:t>Machine Learning</a:t>
              </a:r>
              <a:endParaRPr sz="3000" dirty="0">
                <a:solidFill>
                  <a:schemeClr val="tx1"/>
                </a:solidFill>
                <a:latin typeface="Roboto"/>
                <a:ea typeface="Roboto"/>
                <a:cs typeface="Roboto"/>
                <a:sym typeface="Roboto"/>
              </a:endParaRPr>
            </a:p>
          </p:txBody>
        </p:sp>
      </p:grpSp>
      <p:grpSp>
        <p:nvGrpSpPr>
          <p:cNvPr id="4" name="Group 3">
            <a:extLst>
              <a:ext uri="{FF2B5EF4-FFF2-40B4-BE49-F238E27FC236}">
                <a16:creationId xmlns:a16="http://schemas.microsoft.com/office/drawing/2014/main" id="{3ABE40B0-9C46-48E2-A90C-35208816042E}"/>
              </a:ext>
            </a:extLst>
          </p:cNvPr>
          <p:cNvGrpSpPr/>
          <p:nvPr/>
        </p:nvGrpSpPr>
        <p:grpSpPr>
          <a:xfrm>
            <a:off x="12070622" y="2792511"/>
            <a:ext cx="3657600" cy="5126194"/>
            <a:chOff x="12070622" y="2792511"/>
            <a:chExt cx="3657600" cy="5126194"/>
          </a:xfrm>
        </p:grpSpPr>
        <p:grpSp>
          <p:nvGrpSpPr>
            <p:cNvPr id="16" name="Group 15">
              <a:extLst>
                <a:ext uri="{FF2B5EF4-FFF2-40B4-BE49-F238E27FC236}">
                  <a16:creationId xmlns:a16="http://schemas.microsoft.com/office/drawing/2014/main" id="{F14E34D3-3F52-4A1E-9565-B7CF21E74B12}"/>
                </a:ext>
              </a:extLst>
            </p:cNvPr>
            <p:cNvGrpSpPr/>
            <p:nvPr/>
          </p:nvGrpSpPr>
          <p:grpSpPr>
            <a:xfrm>
              <a:off x="12070622" y="2792511"/>
              <a:ext cx="3657600" cy="3657600"/>
              <a:chOff x="12857006" y="4328703"/>
              <a:chExt cx="3657600" cy="3657600"/>
            </a:xfrm>
          </p:grpSpPr>
          <p:sp>
            <p:nvSpPr>
              <p:cNvPr id="12" name="Flowchart: Connector 11">
                <a:extLst>
                  <a:ext uri="{FF2B5EF4-FFF2-40B4-BE49-F238E27FC236}">
                    <a16:creationId xmlns:a16="http://schemas.microsoft.com/office/drawing/2014/main" id="{DF6E2E23-2247-4760-9178-0C4BC9C00223}"/>
                  </a:ext>
                </a:extLst>
              </p:cNvPr>
              <p:cNvSpPr/>
              <p:nvPr/>
            </p:nvSpPr>
            <p:spPr>
              <a:xfrm>
                <a:off x="12857006" y="4328703"/>
                <a:ext cx="3657600" cy="3657600"/>
              </a:xfrm>
              <a:prstGeom prst="flowChartConnector">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endParaRPr>
              </a:p>
            </p:txBody>
          </p:sp>
          <p:pic>
            <p:nvPicPr>
              <p:cNvPr id="14" name="Picture 13" descr="Shape&#10;&#10;Description automatically generated with low confidence">
                <a:extLst>
                  <a:ext uri="{FF2B5EF4-FFF2-40B4-BE49-F238E27FC236}">
                    <a16:creationId xmlns:a16="http://schemas.microsoft.com/office/drawing/2014/main" id="{D7ECC69E-9552-4B3A-9BC1-94593C5DB997}"/>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Lst>
              </a:blip>
              <a:stretch>
                <a:fillRect/>
              </a:stretch>
            </p:blipFill>
            <p:spPr>
              <a:xfrm>
                <a:off x="13771406" y="5247675"/>
                <a:ext cx="1828800" cy="1828800"/>
              </a:xfrm>
              <a:prstGeom prst="rect">
                <a:avLst/>
              </a:prstGeom>
            </p:spPr>
          </p:pic>
        </p:grpSp>
        <p:sp>
          <p:nvSpPr>
            <p:cNvPr id="20" name="Google Shape;135;p39">
              <a:extLst>
                <a:ext uri="{FF2B5EF4-FFF2-40B4-BE49-F238E27FC236}">
                  <a16:creationId xmlns:a16="http://schemas.microsoft.com/office/drawing/2014/main" id="{FC580F6E-5915-4C3C-92C0-D7E0B4288BCA}"/>
                </a:ext>
              </a:extLst>
            </p:cNvPr>
            <p:cNvSpPr txBox="1"/>
            <p:nvPr/>
          </p:nvSpPr>
          <p:spPr>
            <a:xfrm>
              <a:off x="12399806" y="6810317"/>
              <a:ext cx="2999232" cy="1108388"/>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bg2"/>
                  </a:solidFill>
                  <a:latin typeface="Roboto"/>
                  <a:ea typeface="Roboto"/>
                  <a:cs typeface="Roboto"/>
                  <a:sym typeface="Roboto"/>
                </a:rPr>
                <a:t>Big Data</a:t>
              </a:r>
              <a:endParaRPr sz="3000" dirty="0">
                <a:solidFill>
                  <a:schemeClr val="bg2"/>
                </a:solidFill>
                <a:latin typeface="Roboto"/>
                <a:ea typeface="Roboto"/>
                <a:cs typeface="Roboto"/>
                <a:sym typeface="Roboto"/>
              </a:endParaRPr>
            </a:p>
          </p:txBody>
        </p:sp>
      </p:grpSp>
    </p:spTree>
    <p:extLst>
      <p:ext uri="{BB962C8B-B14F-4D97-AF65-F5344CB8AC3E}">
        <p14:creationId xmlns:p14="http://schemas.microsoft.com/office/powerpoint/2010/main" val="298241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6" name="Rectangle 15">
            <a:extLst>
              <a:ext uri="{FF2B5EF4-FFF2-40B4-BE49-F238E27FC236}">
                <a16:creationId xmlns:a16="http://schemas.microsoft.com/office/drawing/2014/main" id="{5F617AFC-6923-4E46-AF0A-A2B5A1D42177}"/>
              </a:ext>
            </a:extLst>
          </p:cNvPr>
          <p:cNvSpPr/>
          <p:nvPr/>
        </p:nvSpPr>
        <p:spPr>
          <a:xfrm>
            <a:off x="0" y="2439871"/>
            <a:ext cx="18287999" cy="63216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Google Shape;134;p39"/>
          <p:cNvSpPr txBox="1">
            <a:spLocks noGrp="1"/>
          </p:cNvSpPr>
          <p:nvPr>
            <p:ph type="title"/>
          </p:nvPr>
        </p:nvSpPr>
        <p:spPr>
          <a:xfrm>
            <a:off x="1847500" y="190697"/>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1d. The Purpose of Data Ecosystem</a:t>
            </a:r>
            <a:endParaRPr dirty="0"/>
          </a:p>
        </p:txBody>
      </p:sp>
      <p:grpSp>
        <p:nvGrpSpPr>
          <p:cNvPr id="2" name="Group 1">
            <a:extLst>
              <a:ext uri="{FF2B5EF4-FFF2-40B4-BE49-F238E27FC236}">
                <a16:creationId xmlns:a16="http://schemas.microsoft.com/office/drawing/2014/main" id="{83F5897B-E412-47A8-84A9-C8E4C27EE6C2}"/>
              </a:ext>
            </a:extLst>
          </p:cNvPr>
          <p:cNvGrpSpPr/>
          <p:nvPr/>
        </p:nvGrpSpPr>
        <p:grpSpPr>
          <a:xfrm>
            <a:off x="1475971" y="3771900"/>
            <a:ext cx="2999232" cy="3232405"/>
            <a:chOff x="1475971" y="3771900"/>
            <a:chExt cx="2999232" cy="3232405"/>
          </a:xfrm>
        </p:grpSpPr>
        <p:pic>
          <p:nvPicPr>
            <p:cNvPr id="3" name="Picture 2" descr="Shape&#10;&#10;Description automatically generated with low confidence">
              <a:extLst>
                <a:ext uri="{FF2B5EF4-FFF2-40B4-BE49-F238E27FC236}">
                  <a16:creationId xmlns:a16="http://schemas.microsoft.com/office/drawing/2014/main" id="{079A6241-C280-492D-A2B0-88D317C0D5C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2061187" y="3771900"/>
              <a:ext cx="1828800" cy="1828800"/>
            </a:xfrm>
            <a:prstGeom prst="rect">
              <a:avLst/>
            </a:prstGeom>
          </p:spPr>
        </p:pic>
        <p:sp>
          <p:nvSpPr>
            <p:cNvPr id="12" name="Google Shape;135;p39">
              <a:extLst>
                <a:ext uri="{FF2B5EF4-FFF2-40B4-BE49-F238E27FC236}">
                  <a16:creationId xmlns:a16="http://schemas.microsoft.com/office/drawing/2014/main" id="{BB677824-D833-4AB0-8DAA-D9295911F71E}"/>
                </a:ext>
              </a:extLst>
            </p:cNvPr>
            <p:cNvSpPr txBox="1"/>
            <p:nvPr/>
          </p:nvSpPr>
          <p:spPr>
            <a:xfrm>
              <a:off x="1475971" y="5895917"/>
              <a:ext cx="2999232" cy="1108388"/>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accent6"/>
                  </a:solidFill>
                  <a:latin typeface="Roboto Condensed" panose="02000000000000000000" pitchFamily="2" charset="0"/>
                  <a:ea typeface="Roboto Condensed" panose="02000000000000000000" pitchFamily="2" charset="0"/>
                  <a:cs typeface="Roboto"/>
                  <a:sym typeface="Roboto"/>
                </a:rPr>
                <a:t>Fraud Detection</a:t>
              </a:r>
              <a:endParaRPr sz="3000" dirty="0">
                <a:solidFill>
                  <a:schemeClr val="accent6"/>
                </a:solidFill>
                <a:latin typeface="Roboto Condensed" panose="02000000000000000000" pitchFamily="2" charset="0"/>
                <a:ea typeface="Roboto Condensed" panose="02000000000000000000" pitchFamily="2" charset="0"/>
                <a:cs typeface="Roboto"/>
                <a:sym typeface="Roboto"/>
              </a:endParaRPr>
            </a:p>
          </p:txBody>
        </p:sp>
      </p:grpSp>
      <p:grpSp>
        <p:nvGrpSpPr>
          <p:cNvPr id="4" name="Group 3">
            <a:extLst>
              <a:ext uri="{FF2B5EF4-FFF2-40B4-BE49-F238E27FC236}">
                <a16:creationId xmlns:a16="http://schemas.microsoft.com/office/drawing/2014/main" id="{6846D006-583C-424F-9285-5ECC04FFD8CA}"/>
              </a:ext>
            </a:extLst>
          </p:cNvPr>
          <p:cNvGrpSpPr/>
          <p:nvPr/>
        </p:nvGrpSpPr>
        <p:grpSpPr>
          <a:xfrm>
            <a:off x="5618063" y="3771900"/>
            <a:ext cx="2999232" cy="3232405"/>
            <a:chOff x="5618063" y="3771900"/>
            <a:chExt cx="2999232" cy="3232405"/>
          </a:xfrm>
        </p:grpSpPr>
        <p:pic>
          <p:nvPicPr>
            <p:cNvPr id="5" name="Picture 4" descr="A picture containing computer, dark, night sky&#10;&#10;Description automatically generated">
              <a:extLst>
                <a:ext uri="{FF2B5EF4-FFF2-40B4-BE49-F238E27FC236}">
                  <a16:creationId xmlns:a16="http://schemas.microsoft.com/office/drawing/2014/main" id="{792BB707-0131-4C25-944F-1DBAD65AF678}"/>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contrast="100000"/>
                      </a14:imgEffect>
                    </a14:imgLayer>
                  </a14:imgProps>
                </a:ext>
              </a:extLst>
            </a:blip>
            <a:stretch>
              <a:fillRect/>
            </a:stretch>
          </p:blipFill>
          <p:spPr>
            <a:xfrm>
              <a:off x="6143644" y="3771900"/>
              <a:ext cx="1948069" cy="1828800"/>
            </a:xfrm>
            <a:prstGeom prst="rect">
              <a:avLst/>
            </a:prstGeom>
          </p:spPr>
        </p:pic>
        <p:sp>
          <p:nvSpPr>
            <p:cNvPr id="13" name="Google Shape;135;p39">
              <a:extLst>
                <a:ext uri="{FF2B5EF4-FFF2-40B4-BE49-F238E27FC236}">
                  <a16:creationId xmlns:a16="http://schemas.microsoft.com/office/drawing/2014/main" id="{47140815-06BD-4E27-8BB7-5074DD8B63CD}"/>
                </a:ext>
              </a:extLst>
            </p:cNvPr>
            <p:cNvSpPr txBox="1"/>
            <p:nvPr/>
          </p:nvSpPr>
          <p:spPr>
            <a:xfrm>
              <a:off x="5618063" y="5895917"/>
              <a:ext cx="2999232" cy="1108388"/>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accent6"/>
                  </a:solidFill>
                  <a:latin typeface="Roboto Condensed" panose="02000000000000000000" pitchFamily="2" charset="0"/>
                  <a:ea typeface="Roboto Condensed" panose="02000000000000000000" pitchFamily="2" charset="0"/>
                  <a:cs typeface="Roboto"/>
                  <a:sym typeface="Roboto"/>
                </a:rPr>
                <a:t>Recommendation Engines</a:t>
              </a:r>
              <a:endParaRPr sz="3000" dirty="0">
                <a:solidFill>
                  <a:schemeClr val="accent6"/>
                </a:solidFill>
                <a:latin typeface="Roboto Condensed" panose="02000000000000000000" pitchFamily="2" charset="0"/>
                <a:ea typeface="Roboto Condensed" panose="02000000000000000000" pitchFamily="2" charset="0"/>
                <a:cs typeface="Roboto"/>
                <a:sym typeface="Roboto"/>
              </a:endParaRPr>
            </a:p>
          </p:txBody>
        </p:sp>
      </p:grpSp>
      <p:grpSp>
        <p:nvGrpSpPr>
          <p:cNvPr id="6" name="Group 5">
            <a:extLst>
              <a:ext uri="{FF2B5EF4-FFF2-40B4-BE49-F238E27FC236}">
                <a16:creationId xmlns:a16="http://schemas.microsoft.com/office/drawing/2014/main" id="{C1B38AAC-800A-46E4-B86E-BFCAC3EDA82A}"/>
              </a:ext>
            </a:extLst>
          </p:cNvPr>
          <p:cNvGrpSpPr/>
          <p:nvPr/>
        </p:nvGrpSpPr>
        <p:grpSpPr>
          <a:xfrm>
            <a:off x="9760155" y="3771900"/>
            <a:ext cx="2999232" cy="3232405"/>
            <a:chOff x="9760155" y="3771900"/>
            <a:chExt cx="2999232" cy="3232405"/>
          </a:xfrm>
        </p:grpSpPr>
        <p:pic>
          <p:nvPicPr>
            <p:cNvPr id="7" name="Picture 6" descr="Shape&#10;&#10;Description automatically generated with low confidence">
              <a:extLst>
                <a:ext uri="{FF2B5EF4-FFF2-40B4-BE49-F238E27FC236}">
                  <a16:creationId xmlns:a16="http://schemas.microsoft.com/office/drawing/2014/main" id="{95FE4B95-FFBD-43EF-A0E0-5B79F8FA5529}"/>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100000" contrast="100000"/>
                      </a14:imgEffect>
                    </a14:imgLayer>
                  </a14:imgProps>
                </a:ext>
              </a:extLst>
            </a:blip>
            <a:stretch>
              <a:fillRect/>
            </a:stretch>
          </p:blipFill>
          <p:spPr>
            <a:xfrm>
              <a:off x="10345370" y="3771900"/>
              <a:ext cx="1828800" cy="1828800"/>
            </a:xfrm>
            <a:prstGeom prst="rect">
              <a:avLst/>
            </a:prstGeom>
          </p:spPr>
        </p:pic>
        <p:sp>
          <p:nvSpPr>
            <p:cNvPr id="14" name="Google Shape;135;p39">
              <a:extLst>
                <a:ext uri="{FF2B5EF4-FFF2-40B4-BE49-F238E27FC236}">
                  <a16:creationId xmlns:a16="http://schemas.microsoft.com/office/drawing/2014/main" id="{11160EF1-80DA-45BB-8D79-3B70A8EDE8C5}"/>
                </a:ext>
              </a:extLst>
            </p:cNvPr>
            <p:cNvSpPr txBox="1"/>
            <p:nvPr/>
          </p:nvSpPr>
          <p:spPr>
            <a:xfrm>
              <a:off x="9760155" y="5895917"/>
              <a:ext cx="2999232" cy="1108388"/>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accent6"/>
                  </a:solidFill>
                  <a:latin typeface="Roboto Condensed" panose="02000000000000000000" pitchFamily="2" charset="0"/>
                  <a:ea typeface="Roboto Condensed" panose="02000000000000000000" pitchFamily="2" charset="0"/>
                  <a:cs typeface="Roboto"/>
                  <a:sym typeface="Roboto"/>
                </a:rPr>
                <a:t>Data Mining</a:t>
              </a:r>
              <a:endParaRPr sz="3000" dirty="0">
                <a:solidFill>
                  <a:schemeClr val="accent6"/>
                </a:solidFill>
                <a:latin typeface="Roboto Condensed" panose="02000000000000000000" pitchFamily="2" charset="0"/>
                <a:ea typeface="Roboto Condensed" panose="02000000000000000000" pitchFamily="2" charset="0"/>
                <a:cs typeface="Roboto"/>
                <a:sym typeface="Roboto"/>
              </a:endParaRPr>
            </a:p>
          </p:txBody>
        </p:sp>
      </p:grpSp>
      <p:grpSp>
        <p:nvGrpSpPr>
          <p:cNvPr id="8" name="Group 7">
            <a:extLst>
              <a:ext uri="{FF2B5EF4-FFF2-40B4-BE49-F238E27FC236}">
                <a16:creationId xmlns:a16="http://schemas.microsoft.com/office/drawing/2014/main" id="{0EBE815D-0CF3-45E9-98C6-B751717D210A}"/>
              </a:ext>
            </a:extLst>
          </p:cNvPr>
          <p:cNvGrpSpPr/>
          <p:nvPr/>
        </p:nvGrpSpPr>
        <p:grpSpPr>
          <a:xfrm>
            <a:off x="13812796" y="3771900"/>
            <a:ext cx="2999232" cy="3232405"/>
            <a:chOff x="13812796" y="3771900"/>
            <a:chExt cx="2999232" cy="3232405"/>
          </a:xfrm>
        </p:grpSpPr>
        <p:pic>
          <p:nvPicPr>
            <p:cNvPr id="9" name="Picture 8" descr="Shape&#10;&#10;Description automatically generated with low confidence">
              <a:extLst>
                <a:ext uri="{FF2B5EF4-FFF2-40B4-BE49-F238E27FC236}">
                  <a16:creationId xmlns:a16="http://schemas.microsoft.com/office/drawing/2014/main" id="{B75F3ED7-005D-4479-9D0D-990F6236F2BD}"/>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100000" contrast="100000"/>
                      </a14:imgEffect>
                    </a14:imgLayer>
                  </a14:imgProps>
                </a:ext>
              </a:extLst>
            </a:blip>
            <a:stretch>
              <a:fillRect/>
            </a:stretch>
          </p:blipFill>
          <p:spPr>
            <a:xfrm>
              <a:off x="14398012" y="3771900"/>
              <a:ext cx="1828800" cy="1828800"/>
            </a:xfrm>
            <a:prstGeom prst="rect">
              <a:avLst/>
            </a:prstGeom>
          </p:spPr>
        </p:pic>
        <p:sp>
          <p:nvSpPr>
            <p:cNvPr id="15" name="Google Shape;135;p39">
              <a:extLst>
                <a:ext uri="{FF2B5EF4-FFF2-40B4-BE49-F238E27FC236}">
                  <a16:creationId xmlns:a16="http://schemas.microsoft.com/office/drawing/2014/main" id="{28F1CD4F-50B6-44AF-B3B0-6A10551C3423}"/>
                </a:ext>
              </a:extLst>
            </p:cNvPr>
            <p:cNvSpPr txBox="1"/>
            <p:nvPr/>
          </p:nvSpPr>
          <p:spPr>
            <a:xfrm>
              <a:off x="13812796" y="5895917"/>
              <a:ext cx="2999232" cy="1108388"/>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accent6"/>
                  </a:solidFill>
                  <a:latin typeface="Roboto Condensed" panose="02000000000000000000" pitchFamily="2" charset="0"/>
                  <a:ea typeface="Roboto Condensed" panose="02000000000000000000" pitchFamily="2" charset="0"/>
                  <a:cs typeface="Roboto"/>
                  <a:sym typeface="Roboto"/>
                </a:rPr>
                <a:t>Customer Insights</a:t>
              </a:r>
              <a:endParaRPr sz="3000" dirty="0">
                <a:solidFill>
                  <a:schemeClr val="accent6"/>
                </a:solidFill>
                <a:latin typeface="Roboto Condensed" panose="02000000000000000000" pitchFamily="2" charset="0"/>
                <a:ea typeface="Roboto Condensed" panose="02000000000000000000" pitchFamily="2" charset="0"/>
                <a:cs typeface="Roboto"/>
                <a:sym typeface="Roboto"/>
              </a:endParaRPr>
            </a:p>
          </p:txBody>
        </p:sp>
      </p:grpSp>
    </p:spTree>
    <p:extLst>
      <p:ext uri="{BB962C8B-B14F-4D97-AF65-F5344CB8AC3E}">
        <p14:creationId xmlns:p14="http://schemas.microsoft.com/office/powerpoint/2010/main" val="148852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847500" y="190697"/>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 Data Analysis Introduction</a:t>
            </a:r>
            <a:endParaRPr dirty="0"/>
          </a:p>
        </p:txBody>
      </p:sp>
      <p:sp>
        <p:nvSpPr>
          <p:cNvPr id="3" name="Google Shape;135;p39">
            <a:extLst>
              <a:ext uri="{FF2B5EF4-FFF2-40B4-BE49-F238E27FC236}">
                <a16:creationId xmlns:a16="http://schemas.microsoft.com/office/drawing/2014/main" id="{B65D7721-115C-44AF-B3F9-475674184181}"/>
              </a:ext>
            </a:extLst>
          </p:cNvPr>
          <p:cNvSpPr txBox="1"/>
          <p:nvPr/>
        </p:nvSpPr>
        <p:spPr>
          <a:xfrm>
            <a:off x="1847499" y="1389231"/>
            <a:ext cx="11803187" cy="2252039"/>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3000" dirty="0">
                <a:solidFill>
                  <a:schemeClr val="accent2">
                    <a:lumMod val="50000"/>
                  </a:schemeClr>
                </a:solidFill>
                <a:latin typeface="Roboto"/>
                <a:ea typeface="Roboto"/>
                <a:cs typeface="Roboto"/>
                <a:sym typeface="Roboto"/>
              </a:rPr>
              <a:t>Data Analysis helps business:</a:t>
            </a:r>
          </a:p>
          <a:p>
            <a:pPr marL="457200" lvl="0" indent="-457200" rtl="0">
              <a:lnSpc>
                <a:spcPct val="115000"/>
              </a:lnSpc>
              <a:spcBef>
                <a:spcPts val="0"/>
              </a:spcBef>
              <a:spcAft>
                <a:spcPts val="0"/>
              </a:spcAft>
              <a:buFont typeface="Arial" panose="020B0604020202020204" pitchFamily="34" charset="0"/>
              <a:buChar char="•"/>
            </a:pPr>
            <a:r>
              <a:rPr lang="en-US" sz="3000" dirty="0">
                <a:solidFill>
                  <a:schemeClr val="accent2">
                    <a:lumMod val="50000"/>
                  </a:schemeClr>
                </a:solidFill>
                <a:latin typeface="Roboto"/>
                <a:ea typeface="Roboto"/>
                <a:cs typeface="Roboto"/>
                <a:sym typeface="Roboto"/>
              </a:rPr>
              <a:t>Understand the historical data (their performance);</a:t>
            </a:r>
          </a:p>
          <a:p>
            <a:pPr marL="457200" lvl="0" indent="-457200" rtl="0">
              <a:lnSpc>
                <a:spcPct val="115000"/>
              </a:lnSpc>
              <a:spcBef>
                <a:spcPts val="0"/>
              </a:spcBef>
              <a:spcAft>
                <a:spcPts val="0"/>
              </a:spcAft>
              <a:buFont typeface="Arial" panose="020B0604020202020204" pitchFamily="34" charset="0"/>
              <a:buChar char="•"/>
            </a:pPr>
            <a:r>
              <a:rPr lang="en-US" sz="3000" dirty="0">
                <a:solidFill>
                  <a:schemeClr val="accent2">
                    <a:lumMod val="50000"/>
                  </a:schemeClr>
                </a:solidFill>
                <a:latin typeface="Roboto"/>
                <a:ea typeface="Roboto"/>
                <a:cs typeface="Roboto"/>
                <a:sym typeface="Roboto"/>
              </a:rPr>
              <a:t>Validate course of action: save times, resources, ensure success;</a:t>
            </a:r>
          </a:p>
          <a:p>
            <a:pPr marL="457200" lvl="0" indent="-457200" rtl="0">
              <a:lnSpc>
                <a:spcPct val="115000"/>
              </a:lnSpc>
              <a:spcBef>
                <a:spcPts val="0"/>
              </a:spcBef>
              <a:spcAft>
                <a:spcPts val="0"/>
              </a:spcAft>
              <a:buFont typeface="Arial" panose="020B0604020202020204" pitchFamily="34" charset="0"/>
              <a:buChar char="•"/>
            </a:pPr>
            <a:r>
              <a:rPr lang="en-US" sz="3000" dirty="0">
                <a:solidFill>
                  <a:schemeClr val="accent2">
                    <a:lumMod val="50000"/>
                  </a:schemeClr>
                </a:solidFill>
                <a:latin typeface="Roboto"/>
                <a:ea typeface="Roboto"/>
                <a:cs typeface="Roboto"/>
                <a:sym typeface="Roboto"/>
              </a:rPr>
              <a:t>Take informed decisions.</a:t>
            </a:r>
            <a:endParaRPr sz="3000" dirty="0">
              <a:solidFill>
                <a:schemeClr val="accent2">
                  <a:lumMod val="50000"/>
                </a:schemeClr>
              </a:solidFill>
              <a:latin typeface="Roboto"/>
              <a:ea typeface="Roboto"/>
              <a:cs typeface="Roboto"/>
              <a:sym typeface="Roboto"/>
            </a:endParaRPr>
          </a:p>
        </p:txBody>
      </p:sp>
      <p:grpSp>
        <p:nvGrpSpPr>
          <p:cNvPr id="2" name="Group 1">
            <a:extLst>
              <a:ext uri="{FF2B5EF4-FFF2-40B4-BE49-F238E27FC236}">
                <a16:creationId xmlns:a16="http://schemas.microsoft.com/office/drawing/2014/main" id="{BE10B8C1-CA5F-45F0-A5A8-CC13ABDB2A55}"/>
              </a:ext>
            </a:extLst>
          </p:cNvPr>
          <p:cNvGrpSpPr/>
          <p:nvPr/>
        </p:nvGrpSpPr>
        <p:grpSpPr>
          <a:xfrm>
            <a:off x="0" y="3766772"/>
            <a:ext cx="18287999" cy="5294522"/>
            <a:chOff x="0" y="3766772"/>
            <a:chExt cx="18287999" cy="5294522"/>
          </a:xfrm>
        </p:grpSpPr>
        <p:sp>
          <p:nvSpPr>
            <p:cNvPr id="23" name="Rectangle 22">
              <a:extLst>
                <a:ext uri="{FF2B5EF4-FFF2-40B4-BE49-F238E27FC236}">
                  <a16:creationId xmlns:a16="http://schemas.microsoft.com/office/drawing/2014/main" id="{7DC24C1B-CFC8-4466-A040-17C808B6815C}"/>
                </a:ext>
              </a:extLst>
            </p:cNvPr>
            <p:cNvSpPr/>
            <p:nvPr/>
          </p:nvSpPr>
          <p:spPr>
            <a:xfrm>
              <a:off x="0" y="3766773"/>
              <a:ext cx="18287999" cy="5294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187716D0-EBB6-44C7-A4E4-A476D440C459}"/>
                </a:ext>
              </a:extLst>
            </p:cNvPr>
            <p:cNvCxnSpPr>
              <a:stCxn id="23" idx="0"/>
              <a:endCxn id="23" idx="2"/>
            </p:cNvCxnSpPr>
            <p:nvPr/>
          </p:nvCxnSpPr>
          <p:spPr>
            <a:xfrm>
              <a:off x="9144000" y="3766773"/>
              <a:ext cx="0" cy="529452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C9BC07-93C6-41A4-AAE3-2A73589CC158}"/>
                </a:ext>
              </a:extLst>
            </p:cNvPr>
            <p:cNvCxnSpPr>
              <a:cxnSpLocks/>
            </p:cNvCxnSpPr>
            <p:nvPr/>
          </p:nvCxnSpPr>
          <p:spPr>
            <a:xfrm>
              <a:off x="4572001" y="3766772"/>
              <a:ext cx="0" cy="529452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76E46A7-18E7-45BC-A32F-7DAAEEF52690}"/>
                </a:ext>
              </a:extLst>
            </p:cNvPr>
            <p:cNvCxnSpPr>
              <a:cxnSpLocks/>
            </p:cNvCxnSpPr>
            <p:nvPr/>
          </p:nvCxnSpPr>
          <p:spPr>
            <a:xfrm>
              <a:off x="13727651" y="3766772"/>
              <a:ext cx="0" cy="5294521"/>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3" name="Google Shape;135;p39">
            <a:extLst>
              <a:ext uri="{FF2B5EF4-FFF2-40B4-BE49-F238E27FC236}">
                <a16:creationId xmlns:a16="http://schemas.microsoft.com/office/drawing/2014/main" id="{D7BF2EE6-354C-4DF3-8691-9DE65791B9E9}"/>
              </a:ext>
            </a:extLst>
          </p:cNvPr>
          <p:cNvSpPr txBox="1"/>
          <p:nvPr/>
        </p:nvSpPr>
        <p:spPr>
          <a:xfrm>
            <a:off x="-11648" y="3874716"/>
            <a:ext cx="4517434" cy="70876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rPr>
              <a:t>Descriptive Analytics</a:t>
            </a:r>
            <a:endParaRPr sz="3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endParaRPr>
          </a:p>
        </p:txBody>
      </p:sp>
      <p:sp>
        <p:nvSpPr>
          <p:cNvPr id="44" name="Google Shape;135;p39">
            <a:extLst>
              <a:ext uri="{FF2B5EF4-FFF2-40B4-BE49-F238E27FC236}">
                <a16:creationId xmlns:a16="http://schemas.microsoft.com/office/drawing/2014/main" id="{64779293-1305-4BAB-817F-727F899764D9}"/>
              </a:ext>
            </a:extLst>
          </p:cNvPr>
          <p:cNvSpPr txBox="1"/>
          <p:nvPr/>
        </p:nvSpPr>
        <p:spPr>
          <a:xfrm>
            <a:off x="4593458" y="3874715"/>
            <a:ext cx="4517434" cy="70876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rPr>
              <a:t>Diagnostic Analytics</a:t>
            </a:r>
            <a:endParaRPr sz="3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endParaRPr>
          </a:p>
        </p:txBody>
      </p:sp>
      <p:sp>
        <p:nvSpPr>
          <p:cNvPr id="45" name="Google Shape;135;p39">
            <a:extLst>
              <a:ext uri="{FF2B5EF4-FFF2-40B4-BE49-F238E27FC236}">
                <a16:creationId xmlns:a16="http://schemas.microsoft.com/office/drawing/2014/main" id="{B346DCEB-9F03-44E4-877C-B359104262D6}"/>
              </a:ext>
            </a:extLst>
          </p:cNvPr>
          <p:cNvSpPr txBox="1"/>
          <p:nvPr/>
        </p:nvSpPr>
        <p:spPr>
          <a:xfrm>
            <a:off x="9231673" y="3874715"/>
            <a:ext cx="4517434" cy="70876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rPr>
              <a:t>Predictive Analytics</a:t>
            </a:r>
            <a:endParaRPr sz="3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endParaRPr>
          </a:p>
        </p:txBody>
      </p:sp>
      <p:sp>
        <p:nvSpPr>
          <p:cNvPr id="46" name="Google Shape;135;p39">
            <a:extLst>
              <a:ext uri="{FF2B5EF4-FFF2-40B4-BE49-F238E27FC236}">
                <a16:creationId xmlns:a16="http://schemas.microsoft.com/office/drawing/2014/main" id="{095A4360-EBDB-461D-8EF7-7F76C75C29D4}"/>
              </a:ext>
            </a:extLst>
          </p:cNvPr>
          <p:cNvSpPr txBox="1"/>
          <p:nvPr/>
        </p:nvSpPr>
        <p:spPr>
          <a:xfrm>
            <a:off x="13770563" y="3874715"/>
            <a:ext cx="4517434" cy="70876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rPr>
              <a:t>Prescriptive Analytics</a:t>
            </a:r>
            <a:endParaRPr sz="3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endParaRPr>
          </a:p>
        </p:txBody>
      </p:sp>
      <p:pic>
        <p:nvPicPr>
          <p:cNvPr id="39" name="Picture 38">
            <a:extLst>
              <a:ext uri="{FF2B5EF4-FFF2-40B4-BE49-F238E27FC236}">
                <a16:creationId xmlns:a16="http://schemas.microsoft.com/office/drawing/2014/main" id="{BED69230-6060-45AB-967B-85337D4EC2DF}"/>
              </a:ext>
            </a:extLst>
          </p:cNvPr>
          <p:cNvPicPr>
            <a:picLocks noChangeAspect="1"/>
          </p:cNvPicPr>
          <p:nvPr/>
        </p:nvPicPr>
        <p:blipFill>
          <a:blip r:embed="rId3"/>
          <a:stretch>
            <a:fillRect/>
          </a:stretch>
        </p:blipFill>
        <p:spPr>
          <a:xfrm>
            <a:off x="1305812" y="5488265"/>
            <a:ext cx="1828800" cy="18288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782F53C2-C069-4BAC-9AF2-A56BAB63DFD2}"/>
              </a:ext>
            </a:extLst>
          </p:cNvPr>
          <p:cNvPicPr>
            <a:picLocks noChangeAspect="1"/>
          </p:cNvPicPr>
          <p:nvPr/>
        </p:nvPicPr>
        <p:blipFill>
          <a:blip r:embed="rId4"/>
          <a:stretch>
            <a:fillRect/>
          </a:stretch>
        </p:blipFill>
        <p:spPr>
          <a:xfrm>
            <a:off x="5937775" y="5488265"/>
            <a:ext cx="1828800" cy="18288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833B1065-DAF2-44A9-B02F-9F7FFC571B46}"/>
              </a:ext>
            </a:extLst>
          </p:cNvPr>
          <p:cNvPicPr>
            <a:picLocks noChangeAspect="1"/>
          </p:cNvPicPr>
          <p:nvPr/>
        </p:nvPicPr>
        <p:blipFill>
          <a:blip r:embed="rId5"/>
          <a:stretch>
            <a:fillRect/>
          </a:stretch>
        </p:blipFill>
        <p:spPr>
          <a:xfrm>
            <a:off x="10575990" y="5488265"/>
            <a:ext cx="1828800" cy="1828800"/>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56F683A5-613D-4C1B-915C-A5433B0982B9}"/>
              </a:ext>
            </a:extLst>
          </p:cNvPr>
          <p:cNvPicPr>
            <a:picLocks noChangeAspect="1"/>
          </p:cNvPicPr>
          <p:nvPr/>
        </p:nvPicPr>
        <p:blipFill>
          <a:blip r:embed="rId6"/>
          <a:stretch>
            <a:fillRect/>
          </a:stretch>
        </p:blipFill>
        <p:spPr>
          <a:xfrm>
            <a:off x="15093425" y="5488265"/>
            <a:ext cx="1828800" cy="1828800"/>
          </a:xfrm>
          <a:prstGeom prst="rect">
            <a:avLst/>
          </a:prstGeom>
        </p:spPr>
      </p:pic>
      <p:sp>
        <p:nvSpPr>
          <p:cNvPr id="48" name="Google Shape;135;p39">
            <a:extLst>
              <a:ext uri="{FF2B5EF4-FFF2-40B4-BE49-F238E27FC236}">
                <a16:creationId xmlns:a16="http://schemas.microsoft.com/office/drawing/2014/main" id="{C4E0DEE6-DD08-447E-8F53-FCCDE85222CD}"/>
              </a:ext>
            </a:extLst>
          </p:cNvPr>
          <p:cNvSpPr txBox="1"/>
          <p:nvPr/>
        </p:nvSpPr>
        <p:spPr>
          <a:xfrm>
            <a:off x="-11645" y="7447743"/>
            <a:ext cx="4517434" cy="70876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b="1" dirty="0">
                <a:solidFill>
                  <a:schemeClr val="accent2">
                    <a:lumMod val="50000"/>
                  </a:schemeClr>
                </a:solidFill>
                <a:latin typeface="Roboto" panose="02000000000000000000" pitchFamily="2" charset="0"/>
                <a:ea typeface="Roboto" panose="02000000000000000000" pitchFamily="2" charset="0"/>
                <a:cs typeface="Roboto"/>
                <a:sym typeface="Roboto"/>
              </a:rPr>
              <a:t>"What happened?"</a:t>
            </a:r>
            <a:endParaRPr sz="3000" b="1" dirty="0">
              <a:solidFill>
                <a:schemeClr val="accent2">
                  <a:lumMod val="50000"/>
                </a:schemeClr>
              </a:solidFill>
              <a:latin typeface="Roboto" panose="02000000000000000000" pitchFamily="2" charset="0"/>
              <a:ea typeface="Roboto" panose="02000000000000000000" pitchFamily="2" charset="0"/>
              <a:cs typeface="Roboto"/>
              <a:sym typeface="Roboto"/>
            </a:endParaRPr>
          </a:p>
        </p:txBody>
      </p:sp>
      <p:sp>
        <p:nvSpPr>
          <p:cNvPr id="49" name="Google Shape;135;p39">
            <a:extLst>
              <a:ext uri="{FF2B5EF4-FFF2-40B4-BE49-F238E27FC236}">
                <a16:creationId xmlns:a16="http://schemas.microsoft.com/office/drawing/2014/main" id="{B74FE4AC-DE03-49DB-8244-DB32294F580B}"/>
              </a:ext>
            </a:extLst>
          </p:cNvPr>
          <p:cNvSpPr txBox="1"/>
          <p:nvPr/>
        </p:nvSpPr>
        <p:spPr>
          <a:xfrm>
            <a:off x="4593461" y="7447742"/>
            <a:ext cx="4517434" cy="70876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b="1" dirty="0">
                <a:solidFill>
                  <a:schemeClr val="accent2">
                    <a:lumMod val="50000"/>
                  </a:schemeClr>
                </a:solidFill>
                <a:latin typeface="Roboto" panose="02000000000000000000" pitchFamily="2" charset="0"/>
                <a:ea typeface="Roboto" panose="02000000000000000000" pitchFamily="2" charset="0"/>
                <a:cs typeface="Roboto"/>
                <a:sym typeface="Roboto"/>
              </a:rPr>
              <a:t>"Why did it happen?"</a:t>
            </a:r>
            <a:endParaRPr sz="3000" b="1" dirty="0">
              <a:solidFill>
                <a:schemeClr val="accent2">
                  <a:lumMod val="50000"/>
                </a:schemeClr>
              </a:solidFill>
              <a:latin typeface="Roboto" panose="02000000000000000000" pitchFamily="2" charset="0"/>
              <a:ea typeface="Roboto" panose="02000000000000000000" pitchFamily="2" charset="0"/>
              <a:cs typeface="Roboto"/>
              <a:sym typeface="Roboto"/>
            </a:endParaRPr>
          </a:p>
        </p:txBody>
      </p:sp>
      <p:sp>
        <p:nvSpPr>
          <p:cNvPr id="50" name="Google Shape;135;p39">
            <a:extLst>
              <a:ext uri="{FF2B5EF4-FFF2-40B4-BE49-F238E27FC236}">
                <a16:creationId xmlns:a16="http://schemas.microsoft.com/office/drawing/2014/main" id="{0FE54B10-942C-491E-9483-63BB3F8C8BC0}"/>
              </a:ext>
            </a:extLst>
          </p:cNvPr>
          <p:cNvSpPr txBox="1"/>
          <p:nvPr/>
        </p:nvSpPr>
        <p:spPr>
          <a:xfrm>
            <a:off x="9231676" y="7447742"/>
            <a:ext cx="4517434" cy="70876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b="1" dirty="0">
                <a:solidFill>
                  <a:schemeClr val="accent2">
                    <a:lumMod val="50000"/>
                  </a:schemeClr>
                </a:solidFill>
                <a:latin typeface="Roboto" panose="02000000000000000000" pitchFamily="2" charset="0"/>
                <a:ea typeface="Roboto" panose="02000000000000000000" pitchFamily="2" charset="0"/>
                <a:cs typeface="Roboto"/>
                <a:sym typeface="Roboto"/>
              </a:rPr>
              <a:t>"What will happen?"</a:t>
            </a:r>
            <a:endParaRPr sz="3000" b="1" dirty="0">
              <a:solidFill>
                <a:schemeClr val="accent2">
                  <a:lumMod val="50000"/>
                </a:schemeClr>
              </a:solidFill>
              <a:latin typeface="Roboto" panose="02000000000000000000" pitchFamily="2" charset="0"/>
              <a:ea typeface="Roboto" panose="02000000000000000000" pitchFamily="2" charset="0"/>
              <a:cs typeface="Roboto"/>
              <a:sym typeface="Roboto"/>
            </a:endParaRPr>
          </a:p>
        </p:txBody>
      </p:sp>
      <p:sp>
        <p:nvSpPr>
          <p:cNvPr id="51" name="Google Shape;135;p39">
            <a:extLst>
              <a:ext uri="{FF2B5EF4-FFF2-40B4-BE49-F238E27FC236}">
                <a16:creationId xmlns:a16="http://schemas.microsoft.com/office/drawing/2014/main" id="{77EE9754-168F-4DEE-8656-A90773C1A8CB}"/>
              </a:ext>
            </a:extLst>
          </p:cNvPr>
          <p:cNvSpPr txBox="1"/>
          <p:nvPr/>
        </p:nvSpPr>
        <p:spPr>
          <a:xfrm>
            <a:off x="13770566" y="7447742"/>
            <a:ext cx="4517434" cy="70876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3000" b="1" dirty="0">
                <a:solidFill>
                  <a:schemeClr val="accent2">
                    <a:lumMod val="50000"/>
                  </a:schemeClr>
                </a:solidFill>
                <a:latin typeface="Roboto" panose="02000000000000000000" pitchFamily="2" charset="0"/>
                <a:ea typeface="Roboto" panose="02000000000000000000" pitchFamily="2" charset="0"/>
                <a:cs typeface="Roboto"/>
                <a:sym typeface="Roboto"/>
              </a:rPr>
              <a:t>"What should be done?"</a:t>
            </a:r>
            <a:endParaRPr sz="3000" b="1" dirty="0">
              <a:solidFill>
                <a:schemeClr val="accent2">
                  <a:lumMod val="50000"/>
                </a:schemeClr>
              </a:solidFill>
              <a:latin typeface="Roboto" panose="02000000000000000000" pitchFamily="2" charset="0"/>
              <a:ea typeface="Roboto" panose="02000000000000000000" pitchFamily="2" charset="0"/>
              <a:cs typeface="Roboto"/>
              <a:sym typeface="Roboto"/>
            </a:endParaRPr>
          </a:p>
        </p:txBody>
      </p:sp>
    </p:spTree>
    <p:extLst>
      <p:ext uri="{BB962C8B-B14F-4D97-AF65-F5344CB8AC3E}">
        <p14:creationId xmlns:p14="http://schemas.microsoft.com/office/powerpoint/2010/main" val="390331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22" presetClass="entr" presetSubtype="4" fill="hold" grpId="0" nodeType="withEffect">
                                  <p:stCondLst>
                                    <p:cond delay="100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par>
                                <p:cTn id="24" presetID="22" presetClass="entr" presetSubtype="4" fill="hold" grpId="0" nodeType="withEffect">
                                  <p:stCondLst>
                                    <p:cond delay="100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par>
                                <p:cTn id="27" presetID="22" presetClass="entr" presetSubtype="4" fill="hold" grpId="0" nodeType="withEffect">
                                  <p:stCondLst>
                                    <p:cond delay="1000"/>
                                  </p:stCondLst>
                                  <p:childTnLst>
                                    <p:set>
                                      <p:cBhvr>
                                        <p:cTn id="28" dur="1" fill="hold">
                                          <p:stCondLst>
                                            <p:cond delay="0"/>
                                          </p:stCondLst>
                                        </p:cTn>
                                        <p:tgtEl>
                                          <p:spTgt spid="46"/>
                                        </p:tgtEl>
                                        <p:attrNameLst>
                                          <p:attrName>style.visibility</p:attrName>
                                        </p:attrNameLst>
                                      </p:cBhvr>
                                      <p:to>
                                        <p:strVal val="visible"/>
                                      </p:to>
                                    </p:set>
                                    <p:animEffect transition="in" filter="wipe(down)">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par>
                          <p:cTn id="35" fill="hold">
                            <p:stCondLst>
                              <p:cond delay="500"/>
                            </p:stCondLst>
                            <p:childTnLst>
                              <p:par>
                                <p:cTn id="36" presetID="42" presetClass="entr" presetSubtype="0"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1000"/>
                                        <p:tgtEl>
                                          <p:spTgt spid="48"/>
                                        </p:tgtEl>
                                      </p:cBhvr>
                                    </p:animEffect>
                                    <p:anim calcmode="lin" valueType="num">
                                      <p:cBhvr>
                                        <p:cTn id="39" dur="1000" fill="hold"/>
                                        <p:tgtEl>
                                          <p:spTgt spid="48"/>
                                        </p:tgtEl>
                                        <p:attrNameLst>
                                          <p:attrName>ppt_x</p:attrName>
                                        </p:attrNameLst>
                                      </p:cBhvr>
                                      <p:tavLst>
                                        <p:tav tm="0">
                                          <p:val>
                                            <p:strVal val="#ppt_x"/>
                                          </p:val>
                                        </p:tav>
                                        <p:tav tm="100000">
                                          <p:val>
                                            <p:strVal val="#ppt_x"/>
                                          </p:val>
                                        </p:tav>
                                      </p:tavLst>
                                    </p:anim>
                                    <p:anim calcmode="lin" valueType="num">
                                      <p:cBhvr>
                                        <p:cTn id="4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par>
                          <p:cTn id="46" fill="hold">
                            <p:stCondLst>
                              <p:cond delay="500"/>
                            </p:stCondLst>
                            <p:childTnLst>
                              <p:par>
                                <p:cTn id="47" presetID="42" presetClass="entr" presetSubtype="0"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1000"/>
                                        <p:tgtEl>
                                          <p:spTgt spid="49"/>
                                        </p:tgtEl>
                                      </p:cBhvr>
                                    </p:animEffect>
                                    <p:anim calcmode="lin" valueType="num">
                                      <p:cBhvr>
                                        <p:cTn id="50" dur="1000" fill="hold"/>
                                        <p:tgtEl>
                                          <p:spTgt spid="49"/>
                                        </p:tgtEl>
                                        <p:attrNameLst>
                                          <p:attrName>ppt_x</p:attrName>
                                        </p:attrNameLst>
                                      </p:cBhvr>
                                      <p:tavLst>
                                        <p:tav tm="0">
                                          <p:val>
                                            <p:strVal val="#ppt_x"/>
                                          </p:val>
                                        </p:tav>
                                        <p:tav tm="100000">
                                          <p:val>
                                            <p:strVal val="#ppt_x"/>
                                          </p:val>
                                        </p:tav>
                                      </p:tavLst>
                                    </p:anim>
                                    <p:anim calcmode="lin" valueType="num">
                                      <p:cBhvr>
                                        <p:cTn id="5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childTnLst>
                          </p:cTn>
                        </p:par>
                        <p:par>
                          <p:cTn id="57" fill="hold">
                            <p:stCondLst>
                              <p:cond delay="500"/>
                            </p:stCondLst>
                            <p:childTnLst>
                              <p:par>
                                <p:cTn id="58" presetID="42" presetClass="entr" presetSubtype="0"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1000"/>
                                        <p:tgtEl>
                                          <p:spTgt spid="50"/>
                                        </p:tgtEl>
                                      </p:cBhvr>
                                    </p:animEffect>
                                    <p:anim calcmode="lin" valueType="num">
                                      <p:cBhvr>
                                        <p:cTn id="61" dur="1000" fill="hold"/>
                                        <p:tgtEl>
                                          <p:spTgt spid="50"/>
                                        </p:tgtEl>
                                        <p:attrNameLst>
                                          <p:attrName>ppt_x</p:attrName>
                                        </p:attrNameLst>
                                      </p:cBhvr>
                                      <p:tavLst>
                                        <p:tav tm="0">
                                          <p:val>
                                            <p:strVal val="#ppt_x"/>
                                          </p:val>
                                        </p:tav>
                                        <p:tav tm="100000">
                                          <p:val>
                                            <p:strVal val="#ppt_x"/>
                                          </p:val>
                                        </p:tav>
                                      </p:tavLst>
                                    </p:anim>
                                    <p:anim calcmode="lin" valueType="num">
                                      <p:cBhvr>
                                        <p:cTn id="62"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par>
                          <p:cTn id="68" fill="hold">
                            <p:stCondLst>
                              <p:cond delay="500"/>
                            </p:stCondLst>
                            <p:childTnLst>
                              <p:par>
                                <p:cTn id="69" presetID="42" presetClass="entr" presetSubtype="0"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1000"/>
                                        <p:tgtEl>
                                          <p:spTgt spid="51"/>
                                        </p:tgtEl>
                                      </p:cBhvr>
                                    </p:animEffect>
                                    <p:anim calcmode="lin" valueType="num">
                                      <p:cBhvr>
                                        <p:cTn id="72" dur="1000" fill="hold"/>
                                        <p:tgtEl>
                                          <p:spTgt spid="51"/>
                                        </p:tgtEl>
                                        <p:attrNameLst>
                                          <p:attrName>ppt_x</p:attrName>
                                        </p:attrNameLst>
                                      </p:cBhvr>
                                      <p:tavLst>
                                        <p:tav tm="0">
                                          <p:val>
                                            <p:strVal val="#ppt_x"/>
                                          </p:val>
                                        </p:tav>
                                        <p:tav tm="100000">
                                          <p:val>
                                            <p:strVal val="#ppt_x"/>
                                          </p:val>
                                        </p:tav>
                                      </p:tavLst>
                                    </p:anim>
                                    <p:anim calcmode="lin" valueType="num">
                                      <p:cBhvr>
                                        <p:cTn id="7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3" grpId="0"/>
      <p:bldP spid="43" grpId="0"/>
      <p:bldP spid="44" grpId="0"/>
      <p:bldP spid="45" grpId="0"/>
      <p:bldP spid="46" grpId="0"/>
      <p:bldP spid="48" grpId="0"/>
      <p:bldP spid="49"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847500" y="190697"/>
            <a:ext cx="14616300" cy="1075800"/>
          </a:xfrm>
          <a:prstGeom prst="rect">
            <a:avLst/>
          </a:prstGeom>
        </p:spPr>
        <p:txBody>
          <a:bodyPr spcFirstLastPara="1" wrap="square" lIns="91425" tIns="91425" rIns="91425" bIns="91425" anchor="t" anchorCtr="0">
            <a:noAutofit/>
          </a:bodyPr>
          <a:lstStyle/>
          <a:p>
            <a:pPr lvl="0"/>
            <a:r>
              <a:rPr lang="en" dirty="0"/>
              <a:t>2b. Introduction to Data Analyst</a:t>
            </a:r>
            <a:endParaRPr dirty="0"/>
          </a:p>
        </p:txBody>
      </p:sp>
      <p:grpSp>
        <p:nvGrpSpPr>
          <p:cNvPr id="26" name="Group 25">
            <a:extLst>
              <a:ext uri="{FF2B5EF4-FFF2-40B4-BE49-F238E27FC236}">
                <a16:creationId xmlns:a16="http://schemas.microsoft.com/office/drawing/2014/main" id="{FFF1900B-E3B0-4CED-BAA2-2354D2751404}"/>
              </a:ext>
            </a:extLst>
          </p:cNvPr>
          <p:cNvGrpSpPr/>
          <p:nvPr/>
        </p:nvGrpSpPr>
        <p:grpSpPr>
          <a:xfrm>
            <a:off x="1847500" y="5376439"/>
            <a:ext cx="1828800" cy="2537566"/>
            <a:chOff x="4110252" y="3506551"/>
            <a:chExt cx="1828800" cy="2537566"/>
          </a:xfrm>
        </p:grpSpPr>
        <p:pic>
          <p:nvPicPr>
            <p:cNvPr id="25" name="Picture 24" descr="Shape&#10;&#10;Description automatically generated with low confidence">
              <a:extLst>
                <a:ext uri="{FF2B5EF4-FFF2-40B4-BE49-F238E27FC236}">
                  <a16:creationId xmlns:a16="http://schemas.microsoft.com/office/drawing/2014/main" id="{D1F53EA8-3670-49E3-81A8-BE5634BD5E81}"/>
                </a:ext>
              </a:extLst>
            </p:cNvPr>
            <p:cNvPicPr>
              <a:picLocks noChangeAspect="1"/>
            </p:cNvPicPr>
            <p:nvPr/>
          </p:nvPicPr>
          <p:blipFill>
            <a:blip r:embed="rId3"/>
            <a:stretch>
              <a:fillRect/>
            </a:stretch>
          </p:blipFill>
          <p:spPr>
            <a:xfrm>
              <a:off x="4110252" y="3506551"/>
              <a:ext cx="1828800" cy="1828800"/>
            </a:xfrm>
            <a:prstGeom prst="rect">
              <a:avLst/>
            </a:prstGeom>
          </p:spPr>
        </p:pic>
        <p:sp>
          <p:nvSpPr>
            <p:cNvPr id="27" name="Google Shape;135;p39">
              <a:extLst>
                <a:ext uri="{FF2B5EF4-FFF2-40B4-BE49-F238E27FC236}">
                  <a16:creationId xmlns:a16="http://schemas.microsoft.com/office/drawing/2014/main" id="{F75FE08E-93FF-4DDF-ADA6-746E5A5D24C7}"/>
                </a:ext>
              </a:extLst>
            </p:cNvPr>
            <p:cNvSpPr txBox="1"/>
            <p:nvPr/>
          </p:nvSpPr>
          <p:spPr>
            <a:xfrm>
              <a:off x="4110252" y="5335350"/>
              <a:ext cx="1828800" cy="70876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rPr>
                <a:t>Your company</a:t>
              </a:r>
              <a:endParaRPr sz="2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endParaRPr>
            </a:p>
          </p:txBody>
        </p:sp>
      </p:grpSp>
      <p:grpSp>
        <p:nvGrpSpPr>
          <p:cNvPr id="31" name="Group 30">
            <a:extLst>
              <a:ext uri="{FF2B5EF4-FFF2-40B4-BE49-F238E27FC236}">
                <a16:creationId xmlns:a16="http://schemas.microsoft.com/office/drawing/2014/main" id="{93F04FFF-185F-4267-AD9C-7A6222A555C5}"/>
              </a:ext>
            </a:extLst>
          </p:cNvPr>
          <p:cNvGrpSpPr/>
          <p:nvPr/>
        </p:nvGrpSpPr>
        <p:grpSpPr>
          <a:xfrm>
            <a:off x="5480252" y="5376439"/>
            <a:ext cx="1828800" cy="2537566"/>
            <a:chOff x="4110252" y="5978795"/>
            <a:chExt cx="1828800" cy="2537566"/>
          </a:xfrm>
        </p:grpSpPr>
        <p:pic>
          <p:nvPicPr>
            <p:cNvPr id="23" name="Picture 22">
              <a:extLst>
                <a:ext uri="{FF2B5EF4-FFF2-40B4-BE49-F238E27FC236}">
                  <a16:creationId xmlns:a16="http://schemas.microsoft.com/office/drawing/2014/main" id="{BBD82E70-A570-4020-B141-D72CBA3615E9}"/>
                </a:ext>
              </a:extLst>
            </p:cNvPr>
            <p:cNvPicPr>
              <a:picLocks noChangeAspect="1"/>
            </p:cNvPicPr>
            <p:nvPr/>
          </p:nvPicPr>
          <p:blipFill>
            <a:blip r:embed="rId4"/>
            <a:stretch>
              <a:fillRect/>
            </a:stretch>
          </p:blipFill>
          <p:spPr>
            <a:xfrm>
              <a:off x="4110252" y="5978795"/>
              <a:ext cx="1828800" cy="1828800"/>
            </a:xfrm>
            <a:prstGeom prst="rect">
              <a:avLst/>
            </a:prstGeom>
          </p:spPr>
        </p:pic>
        <p:sp>
          <p:nvSpPr>
            <p:cNvPr id="28" name="Google Shape;135;p39">
              <a:extLst>
                <a:ext uri="{FF2B5EF4-FFF2-40B4-BE49-F238E27FC236}">
                  <a16:creationId xmlns:a16="http://schemas.microsoft.com/office/drawing/2014/main" id="{FCE655C7-474E-4288-AA9C-0C3C9668C480}"/>
                </a:ext>
              </a:extLst>
            </p:cNvPr>
            <p:cNvSpPr txBox="1"/>
            <p:nvPr/>
          </p:nvSpPr>
          <p:spPr>
            <a:xfrm>
              <a:off x="4110252" y="7807594"/>
              <a:ext cx="1828800" cy="70876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rPr>
                <a:t>Your team's practices</a:t>
              </a:r>
              <a:endParaRPr sz="2000" dirty="0">
                <a:solidFill>
                  <a:schemeClr val="accent2">
                    <a:lumMod val="50000"/>
                  </a:schemeClr>
                </a:solidFill>
                <a:latin typeface="Roboto Condensed" panose="02000000000000000000" pitchFamily="2" charset="0"/>
                <a:ea typeface="Roboto Condensed" panose="02000000000000000000" pitchFamily="2" charset="0"/>
                <a:cs typeface="Roboto"/>
                <a:sym typeface="Roboto"/>
              </a:endParaRPr>
            </a:p>
          </p:txBody>
        </p:sp>
      </p:grpSp>
      <p:sp>
        <p:nvSpPr>
          <p:cNvPr id="29" name="Google Shape;135;p39">
            <a:extLst>
              <a:ext uri="{FF2B5EF4-FFF2-40B4-BE49-F238E27FC236}">
                <a16:creationId xmlns:a16="http://schemas.microsoft.com/office/drawing/2014/main" id="{EF113D24-ED9C-4C0C-9E8C-7D283E21994C}"/>
              </a:ext>
            </a:extLst>
          </p:cNvPr>
          <p:cNvSpPr txBox="1"/>
          <p:nvPr/>
        </p:nvSpPr>
        <p:spPr>
          <a:xfrm>
            <a:off x="9113004" y="4996829"/>
            <a:ext cx="8407779" cy="3296786"/>
          </a:xfrm>
          <a:prstGeom prst="rect">
            <a:avLst/>
          </a:prstGeom>
          <a:noFill/>
          <a:ln>
            <a:noFill/>
          </a:ln>
        </p:spPr>
        <p:txBody>
          <a:bodyPr spcFirstLastPara="1" wrap="square" lIns="91425" tIns="91425" rIns="91425" bIns="91425" anchor="ctr" anchorCtr="0">
            <a:noAutofit/>
          </a:bodyPr>
          <a:lstStyle/>
          <a:p>
            <a:pPr marL="457200" lvl="0" indent="-457200" rtl="0">
              <a:lnSpc>
                <a:spcPct val="115000"/>
              </a:lnSpc>
              <a:spcBef>
                <a:spcPts val="0"/>
              </a:spcBef>
              <a:spcAft>
                <a:spcPts val="0"/>
              </a:spcAft>
              <a:buFont typeface="Arial" panose="020B0604020202020204" pitchFamily="34" charset="0"/>
              <a:buChar char="•"/>
            </a:pPr>
            <a:r>
              <a:rPr lang="en-US" sz="2400" dirty="0">
                <a:solidFill>
                  <a:schemeClr val="accent2">
                    <a:lumMod val="50000"/>
                  </a:schemeClr>
                </a:solidFill>
                <a:latin typeface="Roboto"/>
                <a:ea typeface="Roboto"/>
                <a:cs typeface="Roboto"/>
                <a:sym typeface="Roboto"/>
              </a:rPr>
              <a:t>Acquiring data;</a:t>
            </a:r>
          </a:p>
          <a:p>
            <a:pPr marL="457200" lvl="0" indent="-457200" rtl="0">
              <a:lnSpc>
                <a:spcPct val="115000"/>
              </a:lnSpc>
              <a:spcBef>
                <a:spcPts val="0"/>
              </a:spcBef>
              <a:spcAft>
                <a:spcPts val="0"/>
              </a:spcAft>
              <a:buFont typeface="Arial" panose="020B0604020202020204" pitchFamily="34" charset="0"/>
              <a:buChar char="•"/>
            </a:pPr>
            <a:r>
              <a:rPr lang="en-US" sz="2400" dirty="0">
                <a:solidFill>
                  <a:schemeClr val="accent2">
                    <a:lumMod val="50000"/>
                  </a:schemeClr>
                </a:solidFill>
                <a:latin typeface="Roboto"/>
                <a:ea typeface="Roboto"/>
                <a:cs typeface="Roboto"/>
                <a:sym typeface="Roboto"/>
              </a:rPr>
              <a:t>Creating queries to extract required data;</a:t>
            </a:r>
          </a:p>
          <a:p>
            <a:pPr marL="457200" lvl="0" indent="-457200" rtl="0">
              <a:lnSpc>
                <a:spcPct val="115000"/>
              </a:lnSpc>
              <a:spcBef>
                <a:spcPts val="0"/>
              </a:spcBef>
              <a:spcAft>
                <a:spcPts val="0"/>
              </a:spcAft>
              <a:buFont typeface="Arial" panose="020B0604020202020204" pitchFamily="34" charset="0"/>
              <a:buChar char="•"/>
            </a:pPr>
            <a:r>
              <a:rPr lang="en-US" sz="2400" dirty="0">
                <a:solidFill>
                  <a:schemeClr val="accent2">
                    <a:lumMod val="50000"/>
                  </a:schemeClr>
                </a:solidFill>
                <a:latin typeface="Roboto"/>
                <a:ea typeface="Roboto"/>
                <a:cs typeface="Roboto"/>
                <a:sym typeface="Roboto"/>
              </a:rPr>
              <a:t>Filtering, cleaning, standardizing, and reorganizing data;</a:t>
            </a:r>
          </a:p>
          <a:p>
            <a:pPr marL="457200" lvl="0" indent="-457200" rtl="0">
              <a:lnSpc>
                <a:spcPct val="115000"/>
              </a:lnSpc>
              <a:spcBef>
                <a:spcPts val="0"/>
              </a:spcBef>
              <a:spcAft>
                <a:spcPts val="0"/>
              </a:spcAft>
              <a:buFont typeface="Arial" panose="020B0604020202020204" pitchFamily="34" charset="0"/>
              <a:buChar char="•"/>
            </a:pPr>
            <a:r>
              <a:rPr lang="en-US" sz="2400" dirty="0">
                <a:solidFill>
                  <a:schemeClr val="accent2">
                    <a:lumMod val="50000"/>
                  </a:schemeClr>
                </a:solidFill>
                <a:latin typeface="Roboto"/>
                <a:ea typeface="Roboto"/>
                <a:cs typeface="Roboto"/>
                <a:sym typeface="Roboto"/>
              </a:rPr>
              <a:t>Using statistical tools, and techniques;</a:t>
            </a:r>
          </a:p>
          <a:p>
            <a:pPr marL="457200" lvl="0" indent="-457200" rtl="0">
              <a:lnSpc>
                <a:spcPct val="115000"/>
              </a:lnSpc>
              <a:spcBef>
                <a:spcPts val="0"/>
              </a:spcBef>
              <a:spcAft>
                <a:spcPts val="0"/>
              </a:spcAft>
              <a:buFont typeface="Arial" panose="020B0604020202020204" pitchFamily="34" charset="0"/>
              <a:buChar char="•"/>
            </a:pPr>
            <a:r>
              <a:rPr lang="en-US" sz="2400" dirty="0">
                <a:solidFill>
                  <a:schemeClr val="accent2">
                    <a:lumMod val="50000"/>
                  </a:schemeClr>
                </a:solidFill>
                <a:latin typeface="Roboto"/>
                <a:ea typeface="Roboto"/>
                <a:cs typeface="Roboto"/>
                <a:sym typeface="Roboto"/>
              </a:rPr>
              <a:t>Analyzing patterns;</a:t>
            </a:r>
          </a:p>
          <a:p>
            <a:pPr marL="457200" lvl="0" indent="-457200" rtl="0">
              <a:lnSpc>
                <a:spcPct val="115000"/>
              </a:lnSpc>
              <a:spcBef>
                <a:spcPts val="0"/>
              </a:spcBef>
              <a:spcAft>
                <a:spcPts val="0"/>
              </a:spcAft>
              <a:buFont typeface="Arial" panose="020B0604020202020204" pitchFamily="34" charset="0"/>
              <a:buChar char="•"/>
            </a:pPr>
            <a:r>
              <a:rPr lang="en-US" sz="2400" dirty="0">
                <a:solidFill>
                  <a:schemeClr val="accent2">
                    <a:lumMod val="50000"/>
                  </a:schemeClr>
                </a:solidFill>
                <a:latin typeface="Roboto"/>
                <a:ea typeface="Roboto"/>
                <a:cs typeface="Roboto"/>
                <a:sym typeface="Roboto"/>
              </a:rPr>
              <a:t>Making charts, and reports;</a:t>
            </a:r>
          </a:p>
          <a:p>
            <a:pPr marL="457200" lvl="0" indent="-457200" rtl="0">
              <a:lnSpc>
                <a:spcPct val="115000"/>
              </a:lnSpc>
              <a:spcBef>
                <a:spcPts val="0"/>
              </a:spcBef>
              <a:spcAft>
                <a:spcPts val="0"/>
              </a:spcAft>
              <a:buFont typeface="Arial" panose="020B0604020202020204" pitchFamily="34" charset="0"/>
              <a:buChar char="•"/>
            </a:pPr>
            <a:r>
              <a:rPr lang="en-US" sz="2400" dirty="0">
                <a:solidFill>
                  <a:schemeClr val="accent2">
                    <a:lumMod val="50000"/>
                  </a:schemeClr>
                </a:solidFill>
                <a:latin typeface="Roboto"/>
                <a:ea typeface="Roboto"/>
                <a:cs typeface="Roboto"/>
                <a:sym typeface="Roboto"/>
              </a:rPr>
              <a:t>Creating appropriate documentation</a:t>
            </a:r>
            <a:endParaRPr sz="2400" dirty="0">
              <a:solidFill>
                <a:schemeClr val="accent2">
                  <a:lumMod val="50000"/>
                </a:schemeClr>
              </a:solidFill>
              <a:latin typeface="Roboto"/>
              <a:ea typeface="Roboto"/>
              <a:cs typeface="Roboto"/>
              <a:sym typeface="Roboto"/>
            </a:endParaRPr>
          </a:p>
        </p:txBody>
      </p:sp>
      <p:sp>
        <p:nvSpPr>
          <p:cNvPr id="30" name="Google Shape;135;p39">
            <a:extLst>
              <a:ext uri="{FF2B5EF4-FFF2-40B4-BE49-F238E27FC236}">
                <a16:creationId xmlns:a16="http://schemas.microsoft.com/office/drawing/2014/main" id="{F52C3395-3F69-43C3-B97B-30435BC5D7EB}"/>
              </a:ext>
            </a:extLst>
          </p:cNvPr>
          <p:cNvSpPr txBox="1"/>
          <p:nvPr/>
        </p:nvSpPr>
        <p:spPr>
          <a:xfrm>
            <a:off x="1847500" y="2629704"/>
            <a:ext cx="7265504" cy="2037969"/>
          </a:xfrm>
          <a:prstGeom prst="rect">
            <a:avLst/>
          </a:prstGeom>
          <a:noFill/>
          <a:ln>
            <a:noFill/>
          </a:ln>
        </p:spPr>
        <p:txBody>
          <a:bodyPr spcFirstLastPara="1" wrap="square" lIns="91425" tIns="91425" rIns="91425" bIns="91425" anchor="ctr" anchorCtr="0">
            <a:noAutofit/>
          </a:bodyPr>
          <a:lstStyle/>
          <a:p>
            <a:pPr>
              <a:lnSpc>
                <a:spcPct val="115000"/>
              </a:lnSpc>
            </a:pPr>
            <a:r>
              <a:rPr lang="en-US" sz="3000" dirty="0">
                <a:latin typeface="Roboto" panose="02000000000000000000" pitchFamily="2" charset="0"/>
                <a:ea typeface="Roboto" panose="02000000000000000000" pitchFamily="2" charset="0"/>
              </a:rPr>
              <a:t>The role of Data Analyst depends on type of your company, and the extent to which it has adapted data-driven practices</a:t>
            </a:r>
          </a:p>
        </p:txBody>
      </p:sp>
    </p:spTree>
    <p:extLst>
      <p:ext uri="{BB962C8B-B14F-4D97-AF65-F5344CB8AC3E}">
        <p14:creationId xmlns:p14="http://schemas.microsoft.com/office/powerpoint/2010/main" val="40356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anim calcmode="lin" valueType="num">
                                      <p:cBhvr>
                                        <p:cTn id="24" dur="1000" fill="hold"/>
                                        <p:tgtEl>
                                          <p:spTgt spid="31"/>
                                        </p:tgtEl>
                                        <p:attrNameLst>
                                          <p:attrName>ppt_x</p:attrName>
                                        </p:attrNameLst>
                                      </p:cBhvr>
                                      <p:tavLst>
                                        <p:tav tm="0">
                                          <p:val>
                                            <p:strVal val="#ppt_x"/>
                                          </p:val>
                                        </p:tav>
                                        <p:tav tm="100000">
                                          <p:val>
                                            <p:strVal val="#ppt_x"/>
                                          </p:val>
                                        </p:tav>
                                      </p:tavLst>
                                    </p:anim>
                                    <p:anim calcmode="lin" valueType="num">
                                      <p:cBhvr>
                                        <p:cTn id="2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xEl>
                                              <p:pRg st="0" end="0"/>
                                            </p:txEl>
                                          </p:spTgt>
                                        </p:tgtEl>
                                        <p:attrNameLst>
                                          <p:attrName>style.visibility</p:attrName>
                                        </p:attrNameLst>
                                      </p:cBhvr>
                                      <p:to>
                                        <p:strVal val="visible"/>
                                      </p:to>
                                    </p:set>
                                    <p:animEffect transition="in" filter="wipe(left)">
                                      <p:cBhvr>
                                        <p:cTn id="30" dur="500"/>
                                        <p:tgtEl>
                                          <p:spTgt spid="2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9">
                                            <p:txEl>
                                              <p:pRg st="1" end="1"/>
                                            </p:txEl>
                                          </p:spTgt>
                                        </p:tgtEl>
                                        <p:attrNameLst>
                                          <p:attrName>style.visibility</p:attrName>
                                        </p:attrNameLst>
                                      </p:cBhvr>
                                      <p:to>
                                        <p:strVal val="visible"/>
                                      </p:to>
                                    </p:set>
                                    <p:animEffect transition="in" filter="wipe(left)">
                                      <p:cBhvr>
                                        <p:cTn id="35" dur="500"/>
                                        <p:tgtEl>
                                          <p:spTgt spid="2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9">
                                            <p:txEl>
                                              <p:pRg st="2" end="2"/>
                                            </p:txEl>
                                          </p:spTgt>
                                        </p:tgtEl>
                                        <p:attrNameLst>
                                          <p:attrName>style.visibility</p:attrName>
                                        </p:attrNameLst>
                                      </p:cBhvr>
                                      <p:to>
                                        <p:strVal val="visible"/>
                                      </p:to>
                                    </p:set>
                                    <p:animEffect transition="in" filter="wipe(left)">
                                      <p:cBhvr>
                                        <p:cTn id="40" dur="500"/>
                                        <p:tgtEl>
                                          <p:spTgt spid="2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
                                            <p:txEl>
                                              <p:pRg st="3" end="3"/>
                                            </p:txEl>
                                          </p:spTgt>
                                        </p:tgtEl>
                                        <p:attrNameLst>
                                          <p:attrName>style.visibility</p:attrName>
                                        </p:attrNameLst>
                                      </p:cBhvr>
                                      <p:to>
                                        <p:strVal val="visible"/>
                                      </p:to>
                                    </p:set>
                                    <p:animEffect transition="in" filter="wipe(left)">
                                      <p:cBhvr>
                                        <p:cTn id="45" dur="500"/>
                                        <p:tgtEl>
                                          <p:spTgt spid="2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9">
                                            <p:txEl>
                                              <p:pRg st="4" end="4"/>
                                            </p:txEl>
                                          </p:spTgt>
                                        </p:tgtEl>
                                        <p:attrNameLst>
                                          <p:attrName>style.visibility</p:attrName>
                                        </p:attrNameLst>
                                      </p:cBhvr>
                                      <p:to>
                                        <p:strVal val="visible"/>
                                      </p:to>
                                    </p:set>
                                    <p:animEffect transition="in" filter="wipe(left)">
                                      <p:cBhvr>
                                        <p:cTn id="50" dur="500"/>
                                        <p:tgtEl>
                                          <p:spTgt spid="2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9">
                                            <p:txEl>
                                              <p:pRg st="5" end="5"/>
                                            </p:txEl>
                                          </p:spTgt>
                                        </p:tgtEl>
                                        <p:attrNameLst>
                                          <p:attrName>style.visibility</p:attrName>
                                        </p:attrNameLst>
                                      </p:cBhvr>
                                      <p:to>
                                        <p:strVal val="visible"/>
                                      </p:to>
                                    </p:set>
                                    <p:animEffect transition="in" filter="wipe(left)">
                                      <p:cBhvr>
                                        <p:cTn id="55" dur="500"/>
                                        <p:tgtEl>
                                          <p:spTgt spid="29">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9">
                                            <p:txEl>
                                              <p:pRg st="6" end="6"/>
                                            </p:txEl>
                                          </p:spTgt>
                                        </p:tgtEl>
                                        <p:attrNameLst>
                                          <p:attrName>style.visibility</p:attrName>
                                        </p:attrNameLst>
                                      </p:cBhvr>
                                      <p:to>
                                        <p:strVal val="visible"/>
                                      </p:to>
                                    </p:set>
                                    <p:animEffect transition="in" filter="wipe(left)">
                                      <p:cBhvr>
                                        <p:cTn id="60"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29" grpId="0" build="p"/>
      <p:bldP spid="30" grpId="0"/>
    </p:bldLst>
  </p:timing>
</p:sld>
</file>

<file path=ppt/theme/theme1.xml><?xml version="1.0" encoding="utf-8"?>
<a:theme xmlns:a="http://schemas.openxmlformats.org/drawingml/2006/main"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1155CC"/>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FFFFFF"/>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852</Words>
  <Application>Microsoft Macintosh PowerPoint</Application>
  <PresentationFormat>Custom</PresentationFormat>
  <Paragraphs>116</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Calibri</vt:lpstr>
      <vt:lpstr>Arial</vt:lpstr>
      <vt:lpstr>Wingdings</vt:lpstr>
      <vt:lpstr>Roboto Condensed</vt:lpstr>
      <vt:lpstr>Consolas</vt:lpstr>
      <vt:lpstr>Roboto</vt:lpstr>
      <vt:lpstr>Google Sans</vt:lpstr>
      <vt:lpstr>Product Sans</vt:lpstr>
      <vt:lpstr>Google</vt:lpstr>
      <vt:lpstr>Google</vt:lpstr>
      <vt:lpstr>PowerPoint Presentation</vt:lpstr>
      <vt:lpstr>Introduction to Data Science   your lecturer: Nhan Tran</vt:lpstr>
      <vt:lpstr>Objectives</vt:lpstr>
      <vt:lpstr>1a. Data Science</vt:lpstr>
      <vt:lpstr>1b. Data Ecosystem</vt:lpstr>
      <vt:lpstr>1c. Enterprise Data Environment technologies</vt:lpstr>
      <vt:lpstr>1d. The Purpose of Data Ecosystem</vt:lpstr>
      <vt:lpstr>2a. Data Analysis Introduction</vt:lpstr>
      <vt:lpstr>2b. Introduction to Data Analyst</vt:lpstr>
      <vt:lpstr>3. The Data Science processes</vt:lpstr>
      <vt:lpstr>4. AI vs ML vs DL</vt:lpstr>
      <vt:lpstr>5a. Machine Learning fallacy</vt:lpstr>
      <vt:lpstr>5b. Data Scientist fallacy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38</cp:revision>
  <cp:lastPrinted>2021-05-22T20:13:21Z</cp:lastPrinted>
  <dcterms:modified xsi:type="dcterms:W3CDTF">2022-06-11T00:58:31Z</dcterms:modified>
</cp:coreProperties>
</file>