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2B41-721F-1823-6690-E2ED58668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4757E-4963-0A24-FF93-A4769E20D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C8D15-9A72-3784-B0FB-A29E9CBA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37C6-C3B3-4603-AED9-20544CB4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1F6E-D4B0-A88D-B482-600195BC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2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6902-A235-55E0-A801-964C89B5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6F09C-8A24-0006-3AF1-F5DCB331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8C1C-ACD4-A453-846F-DEAC6A8C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29B0-6160-57C8-486E-C1A42FA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5D20-74E5-C160-DA56-0958EBE9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33A9A-D65B-0859-C5D3-EB86E77EF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F537C-81B8-BF32-4F9C-CC5AEBB5D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EF4D5-AF32-25D4-7366-EA84E403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B9E6-72B4-E01E-F5A1-AA301DBE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D1A8-977B-59CB-8B06-25FB2E4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82BB-AE11-EC96-D378-1C0E7B96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24FE-23E7-7EAC-7C8E-C3C49DB3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EC89-030F-92B2-BABE-882B8BC6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D10D-E702-BA9B-6543-AD6AFB52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907D-E3FD-B90E-6D2B-EAD964D9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BA0E-996C-420C-5C8A-92CA4BBF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DCF3F-2431-437F-5292-67D24DF7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8C3D-0CDA-C1AC-47E3-3E06DA04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B8BA5-2993-DC76-F3C6-47B7B4BF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E5B4-6AD5-B877-6407-18A86FAE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F9BB-14B6-90BD-50EA-542684A3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FBD9-A4BC-4B58-721E-377A7ED77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6EBDF-3115-BB08-F686-0839F8F6D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A8801-F296-7DE2-8A85-E4EDA5D3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614A-430B-F0C2-A8CF-3F1E9254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84F32-E6AC-EE4F-97DD-E33FBB49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381A-B9FF-4B71-3D01-961A3444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A32AE-6E8D-61A9-8438-E16FEFD7C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DBE8A-4FED-B86C-AAEF-158EF7EEE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0D881-6F36-FABC-12E8-3D61B2884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12C89-8ADC-43CD-9D9E-9E03DD680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E69B8-961A-5805-269E-DAE36BCB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A744F-EE7F-D459-6BE9-DCD0EC04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3E27A-305A-A570-A8D8-AEC2A04E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3EC7-A449-B165-1E45-66FDA44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8F827-9B1A-4778-D172-CA246CEE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E37C2-0AA5-D38C-E083-45349385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2A21-EBEF-DB21-EE72-C3FD7C4D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DFC01-4CDD-6C7F-D64D-26977C89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BD867-454E-3F03-8F51-D64B51D5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662AE-9740-E423-3216-FD6C471B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E8C5-63AB-02C7-FE0E-728AC0BD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9645-BB61-6B95-3F29-5EA87991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A72D1-3C3F-E200-87B7-D73CF04B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7C414-D720-9CDB-3881-5F414E4A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8987-AFA7-4265-FE48-A129BBDA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AEEBC-6632-B8A8-7461-84D2664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0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1950-01C9-C80E-2143-5B6A55AB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71F6-C690-9B64-BE86-667F5E595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B2766-B17D-C54A-5A0A-9A1DD92D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37F52-ACF0-4762-5B24-4D0A3F1F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1251-67E2-DAF8-7B24-1E491290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8880-39CC-FF21-6944-5E2BF3D6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08C38-DE76-0F9C-F4E0-A1D4E62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0EC7D-8162-B10B-9928-40001A89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2702-B504-BF1F-E763-64BA52111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6A8E-3B52-4AD1-8A98-8E596AAB29A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9610-0265-AE05-5207-A60BB87ED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47F0D-5A77-2000-9DAC-C8D77CB4F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DDE7-EB2F-4118-BB4E-4B5E2B9B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A3D6-5D38-A189-1426-54390373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1958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SpaceX" panose="02000600000000000000" pitchFamily="2" charset="0"/>
              </a:rPr>
              <a:t> giraffe</a:t>
            </a:r>
          </a:p>
        </p:txBody>
      </p:sp>
      <p:pic>
        <p:nvPicPr>
          <p:cNvPr id="1026" name="Picture 2" descr="178,900+ Happy Students Stock Illustrations, Royalty-Free ...">
            <a:extLst>
              <a:ext uri="{FF2B5EF4-FFF2-40B4-BE49-F238E27FC236}">
                <a16:creationId xmlns:a16="http://schemas.microsoft.com/office/drawing/2014/main" id="{6510035B-B829-8EB3-6459-ED018BDE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81943"/>
            <a:ext cx="12192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6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B93-4265-D0CF-D3A2-1D870446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Problem: Educational Institutions are Blind.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8D4C-883E-EC2D-E3DA-36FE4996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The tutor-student ratio is inconvenient for offering personal touch that current trends of pedagogy aim for.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Tutors cannot really evaluate student performance except through randomized questions in the classroom.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Until the exam day, the tutor is finger crossed that his questions land on a representative sample.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The current approaches completely disregard the student`s psychological makeup.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5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8CC9-9D0B-F1A7-B9C5-0C1CD7D8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Solution: Running a scientific and Data-Driven Pedagogy.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3804-7C64-4046-E553-5C0D2CB7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kern="100" dirty="0">
                <a:solidFill>
                  <a:schemeClr val="bg1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eveloping scientific and data-driven behavior change technologies through experimental research and big data analytics.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Tracking daily learning curve.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Accurate Exam Score Projection.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5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50FB-B672-9F2F-D532-1F27EDAD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Methodology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01E19B-AD0B-EEE9-8C27-7732241AD2DC}"/>
              </a:ext>
            </a:extLst>
          </p:cNvPr>
          <p:cNvSpPr/>
          <p:nvPr/>
        </p:nvSpPr>
        <p:spPr>
          <a:xfrm>
            <a:off x="3190760" y="3518702"/>
            <a:ext cx="2789499" cy="26621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</a:t>
            </a:r>
          </a:p>
          <a:p>
            <a:pPr algn="ctr"/>
            <a:r>
              <a:rPr lang="en-US" sz="2800" dirty="0"/>
              <a:t>targeting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06CAEC-AF77-F3B1-B172-AC18AE7B7893}"/>
              </a:ext>
            </a:extLst>
          </p:cNvPr>
          <p:cNvSpPr/>
          <p:nvPr/>
        </p:nvSpPr>
        <p:spPr>
          <a:xfrm>
            <a:off x="5694751" y="3541854"/>
            <a:ext cx="2789499" cy="26621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Behavioral Science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DEAA30-B17E-5D3E-E9D0-9BBE2F4FF206}"/>
              </a:ext>
            </a:extLst>
          </p:cNvPr>
          <p:cNvSpPr/>
          <p:nvPr/>
        </p:nvSpPr>
        <p:spPr>
          <a:xfrm>
            <a:off x="4458190" y="1726558"/>
            <a:ext cx="2789499" cy="26621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18251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BF6E7E-DD23-A149-14AC-67A422B8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What is Microtargeting?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FB006D-7DD7-D031-1E6E-447C2FDD8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51712" y="3543172"/>
            <a:ext cx="6302829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Microtargeting allows population segmentation into small, refined batches whose behaviors can be precisely measured, predicted and changed.</a:t>
            </a:r>
          </a:p>
        </p:txBody>
      </p:sp>
      <p:pic>
        <p:nvPicPr>
          <p:cNvPr id="6" name="Picture 3" descr="Flat Brushes | Annie Sloan">
            <a:extLst>
              <a:ext uri="{FF2B5EF4-FFF2-40B4-BE49-F238E27FC236}">
                <a16:creationId xmlns:a16="http://schemas.microsoft.com/office/drawing/2014/main" id="{7B100616-9F50-9861-8C5E-536B92B9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84370" y="2391683"/>
            <a:ext cx="45568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10609-5CDA-B7E1-4C40-839F78146377}"/>
              </a:ext>
            </a:extLst>
          </p:cNvPr>
          <p:cNvSpPr txBox="1"/>
          <p:nvPr/>
        </p:nvSpPr>
        <p:spPr>
          <a:xfrm>
            <a:off x="206828" y="1403374"/>
            <a:ext cx="3820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Smaller is Better </a:t>
            </a:r>
          </a:p>
        </p:txBody>
      </p:sp>
    </p:spTree>
    <p:extLst>
      <p:ext uri="{BB962C8B-B14F-4D97-AF65-F5344CB8AC3E}">
        <p14:creationId xmlns:p14="http://schemas.microsoft.com/office/powerpoint/2010/main" val="245850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E006C-2A4B-917B-C210-7367947C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The Essence of Microtargeting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FDBC0B-8A02-E02B-3723-55B1E7B7B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Students who will pass their exams share certain attributes.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Students who will share certain attributes.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Students who respond positively to a given intervention share certain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5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A052F1-B75E-9BC7-CB48-3DE239D4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Big Data: A Dataset of Potential Predictors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9D774-66A7-D6A4-25E6-730336FE20B0}"/>
              </a:ext>
            </a:extLst>
          </p:cNvPr>
          <p:cNvSpPr txBox="1"/>
          <p:nvPr/>
        </p:nvSpPr>
        <p:spPr>
          <a:xfrm>
            <a:off x="466156" y="1865990"/>
            <a:ext cx="99732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Attended Classes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Missed Classes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Health Status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Motivation Level   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Aimed Exam Score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 Describe Unit	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Unit Description Corpus Value	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List Previous Class Concepts	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Class Concepts Corpus Value	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List Previous Assignment Concepts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6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2E82DF-5437-1E5F-CC4A-E59351C5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Finding Your Target: Machine Learning and Statistical Modelling</a:t>
            </a:r>
          </a:p>
        </p:txBody>
      </p:sp>
      <p:pic>
        <p:nvPicPr>
          <p:cNvPr id="5" name="Content Placeholder 4" descr="Magnifying glass with solid fill">
            <a:extLst>
              <a:ext uri="{FF2B5EF4-FFF2-40B4-BE49-F238E27FC236}">
                <a16:creationId xmlns:a16="http://schemas.microsoft.com/office/drawing/2014/main" id="{7CFB806F-E9D1-E0C9-1134-3D33A4C4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1661" y="1179059"/>
            <a:ext cx="5844226" cy="54938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44E78A-3471-D336-8611-E1A04BB89D53}"/>
              </a:ext>
            </a:extLst>
          </p:cNvPr>
          <p:cNvSpPr txBox="1"/>
          <p:nvPr/>
        </p:nvSpPr>
        <p:spPr>
          <a:xfrm>
            <a:off x="4740938" y="2249511"/>
            <a:ext cx="20626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Attended Classes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Missed Classes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Health Status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Motivation Level  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Aimed Exam Score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 Describe Unit</a:t>
            </a: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Unit Description t Concepts Corpus Value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7FEEF-C06D-C9FA-4AD0-7E9DB73AD5B3}"/>
              </a:ext>
            </a:extLst>
          </p:cNvPr>
          <p:cNvSpPr txBox="1"/>
          <p:nvPr/>
        </p:nvSpPr>
        <p:spPr>
          <a:xfrm>
            <a:off x="1061025" y="2526510"/>
            <a:ext cx="2176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Predict Exam</a:t>
            </a:r>
          </a:p>
          <a:p>
            <a:r>
              <a:rPr lang="en-US" sz="4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E37A1-B5AF-7E45-3F44-042DA92D9CA8}"/>
              </a:ext>
            </a:extLst>
          </p:cNvPr>
          <p:cNvSpPr txBox="1"/>
          <p:nvPr/>
        </p:nvSpPr>
        <p:spPr>
          <a:xfrm>
            <a:off x="8589543" y="2544450"/>
            <a:ext cx="3379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Targeted</a:t>
            </a:r>
          </a:p>
          <a:p>
            <a:r>
              <a:rPr lang="en-US" sz="4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Interventions</a:t>
            </a:r>
          </a:p>
        </p:txBody>
      </p:sp>
    </p:spTree>
    <p:extLst>
      <p:ext uri="{BB962C8B-B14F-4D97-AF65-F5344CB8AC3E}">
        <p14:creationId xmlns:p14="http://schemas.microsoft.com/office/powerpoint/2010/main" val="20143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248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Bahnschrift</vt:lpstr>
      <vt:lpstr>Bahnschrift Condensed</vt:lpstr>
      <vt:lpstr>Bahnschrift Light</vt:lpstr>
      <vt:lpstr>Bahnschrift Light Condensed</vt:lpstr>
      <vt:lpstr>Calibri</vt:lpstr>
      <vt:lpstr>Calibri Light</vt:lpstr>
      <vt:lpstr>SpaceX</vt:lpstr>
      <vt:lpstr>Wingdings</vt:lpstr>
      <vt:lpstr>Office Theme</vt:lpstr>
      <vt:lpstr> giraffe</vt:lpstr>
      <vt:lpstr>Problem: Educational Institutions are Blind.</vt:lpstr>
      <vt:lpstr>Solution: Running a scientific and Data-Driven Pedagogy.</vt:lpstr>
      <vt:lpstr>Methodology</vt:lpstr>
      <vt:lpstr>What is Microtargeting?</vt:lpstr>
      <vt:lpstr>The Essence of Microtargeting</vt:lpstr>
      <vt:lpstr>Big Data: A Dataset of Potential Predictors</vt:lpstr>
      <vt:lpstr>Finding Your Target: Machine Learning and Statistical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Oduor</dc:creator>
  <cp:lastModifiedBy>Henry Oduor</cp:lastModifiedBy>
  <cp:revision>2</cp:revision>
  <dcterms:created xsi:type="dcterms:W3CDTF">2024-08-24T14:44:46Z</dcterms:created>
  <dcterms:modified xsi:type="dcterms:W3CDTF">2024-10-17T10:09:07Z</dcterms:modified>
</cp:coreProperties>
</file>