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8"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 </a:t>
            </a:r>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121440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4280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79935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76461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9436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45593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36538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5978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5364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8059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4679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62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761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2988723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a:off x="2117649" y="1887242"/>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a:off x="2569321" y="3429000"/>
            <a:ext cx="8138727" cy="1938992"/>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DAVIDRAJA J</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a:t>
            </a:r>
            <a:r>
              <a:rPr lang="en-IN" sz="2400" dirty="0">
                <a:latin typeface="Copperplate Gothic Bold" panose="020E0507020206020404" pitchFamily="34" charset="0"/>
                <a:ea typeface="Berlin Sans FB Demi" panose="02000000000000000000" pitchFamily="2" charset="0"/>
              </a:rPr>
              <a:t>312212931</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extLst>
              <p:ext uri="{D42A27DB-BD31-4B8C-83A1-F6EECF244321}">
                <p14:modId xmlns:p14="http://schemas.microsoft.com/office/powerpoint/2010/main" val="143147920"/>
              </p:ext>
            </p:extLst>
          </p:nvPr>
        </p:nvGraphicFramePr>
        <p:xfrm>
          <a:off x="1339762" y="1847330"/>
          <a:ext cx="9038921"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extLst>
              <p:ext uri="{D42A27DB-BD31-4B8C-83A1-F6EECF244321}">
                <p14:modId xmlns:p14="http://schemas.microsoft.com/office/powerpoint/2010/main" val="1447674299"/>
              </p:ext>
            </p:extLst>
          </p:nvPr>
        </p:nvGraphicFramePr>
        <p:xfrm>
          <a:off x="3311236" y="2373547"/>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1619909" y="2618766"/>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xfrm>
            <a:off x="1505032" y="547803"/>
            <a:ext cx="9603275" cy="1049235"/>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814512" y="1629404"/>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209118" y="2063156"/>
            <a:ext cx="2695574" cy="3248025"/>
          </a:xfrm>
          <a:prstGeom prst="rect">
            <a:avLst/>
          </a:prstGeom>
        </p:spPr>
      </p:pic>
      <p:sp>
        <p:nvSpPr>
          <p:cNvPr id="1048659" name="object 6"/>
          <p:cNvSpPr txBox="1">
            <a:spLocks noGrp="1"/>
          </p:cNvSpPr>
          <p:nvPr>
            <p:ph type="title"/>
          </p:nvPr>
        </p:nvSpPr>
        <p:spPr>
          <a:xfrm>
            <a:off x="2098149" y="767030"/>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tamilkumaran729@gmail.com</cp:lastModifiedBy>
  <cp:revision>11</cp:revision>
  <dcterms:created xsi:type="dcterms:W3CDTF">2024-03-28T06:07:22Z</dcterms:created>
  <dcterms:modified xsi:type="dcterms:W3CDTF">2024-09-30T06:33:08Z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