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8467" y="0"/>
            <a:ext cx="12200467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SBSC DATABASE PROJECT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800" b="1"/>
              <a:t>Prepared by Team Earth Flutter</a:t>
            </a:r>
            <a:endParaRPr lang="en-US" sz="18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/>
              <a:t>Project Objective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799465"/>
            <a:ext cx="10972800" cy="892810"/>
          </a:xfrm>
        </p:spPr>
        <p:txBody>
          <a:bodyPr/>
          <a:p>
            <a:r>
              <a:rPr lang="en-US" sz="2800"/>
              <a:t>Create a SBSC student database system</a:t>
            </a:r>
            <a:endParaRPr lang="en-US" sz="2800"/>
          </a:p>
        </p:txBody>
      </p:sp>
      <p:sp>
        <p:nvSpPr>
          <p:cNvPr id="4" name="Title 1"/>
          <p:cNvSpPr>
            <a:spLocks noGrp="1"/>
          </p:cNvSpPr>
          <p:nvPr/>
        </p:nvSpPr>
        <p:spPr>
          <a:xfrm>
            <a:off x="609600" y="1692275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sz="3200" b="1"/>
              <a:t>Project Scope</a:t>
            </a:r>
            <a:endParaRPr lang="en-US" sz="3200" b="1"/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609600" y="2275205"/>
            <a:ext cx="10972800" cy="390017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The database should take in student  a. Full Name b. Gender c. Age d. Phone number e. Email Address f. Residential Address g. Bio h. School fees.</a:t>
            </a:r>
            <a:endParaRPr lang="en-US" sz="2000"/>
          </a:p>
          <a:p>
            <a:endParaRPr lang="en-US" sz="2000"/>
          </a:p>
          <a:p>
            <a:r>
              <a:rPr lang="en-US" sz="2000"/>
              <a:t> This student data will be collected according to the department the student falls under, currently SBSC departments are a. SBSC-Unique b. SBSC-Awesome c. SBSC-Lit</a:t>
            </a:r>
            <a:endParaRPr lang="en-US" sz="2000"/>
          </a:p>
          <a:p>
            <a:endParaRPr lang="en-US" sz="2000"/>
          </a:p>
          <a:p>
            <a:r>
              <a:rPr lang="en-US" sz="2000"/>
              <a:t> based on the department each student falls into, the departmental name comes before the student data when printing the student info</a:t>
            </a:r>
            <a:endParaRPr lang="en-US" sz="2000"/>
          </a:p>
          <a:p>
            <a:endParaRPr lang="en-US" sz="2000"/>
          </a:p>
          <a:p>
            <a:r>
              <a:rPr lang="en-US" sz="2000"/>
              <a:t>At the end of the data input process,the sotware should print out all the information submitted as regards that particular student and then ask if the registrar would like to enter a new student information</a:t>
            </a:r>
            <a:endParaRPr lang="en-US" sz="2000"/>
          </a:p>
        </p:txBody>
      </p:sp>
    </p:spTree>
  </p:cSld>
  <p:clrMapOvr>
    <a:masterClrMapping/>
  </p:clrMapOvr>
  <p:transition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/>
              <a:t>Methodology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400"/>
              <a:t>dart:io package was imported</a:t>
            </a:r>
            <a:endParaRPr lang="en-US" sz="2400"/>
          </a:p>
          <a:p>
            <a:endParaRPr lang="en-US" sz="2400"/>
          </a:p>
          <a:p>
            <a:r>
              <a:rPr lang="en-US" sz="2400"/>
              <a:t>control flow statements were utilized </a:t>
            </a:r>
            <a:endParaRPr lang="en-US" sz="2400"/>
          </a:p>
          <a:p>
            <a:endParaRPr lang="en-US" sz="2400"/>
          </a:p>
          <a:p>
            <a:r>
              <a:rPr lang="en-US" sz="2400"/>
              <a:t>Class and functions(methods) were created</a:t>
            </a:r>
            <a:endParaRPr lang="en-US" sz="2400"/>
          </a:p>
          <a:p>
            <a:endParaRPr lang="en-US" sz="2400"/>
          </a:p>
          <a:p>
            <a:r>
              <a:rPr lang="en-US" sz="2400"/>
              <a:t>print() output function was depolyed</a:t>
            </a:r>
            <a:endParaRPr lang="en-US" sz="2400"/>
          </a:p>
          <a:p>
            <a:pPr marL="0" indent="0">
              <a:buNone/>
            </a:pPr>
            <a:endParaRPr lang="en-US" sz="2400"/>
          </a:p>
          <a:p>
            <a:endParaRPr lang="en-US" sz="2400"/>
          </a:p>
          <a:p>
            <a:endParaRPr lang="en-US" sz="2400"/>
          </a:p>
          <a:p>
            <a:pPr marL="0" indent="0">
              <a:buNone/>
            </a:pPr>
            <a:endParaRPr 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250">
        <p:dissolve/>
      </p:transition>
    </mc:Choice>
    <mc:Fallback>
      <p:transition spd="slow">
        <p:dissolv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SBSC Student Database Software Syntax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08965" y="1328420"/>
            <a:ext cx="9991725" cy="48844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000">
        <p159:morph option="byObject"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 SBSC Student Database Treminal Interface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9600" y="1799590"/>
            <a:ext cx="10972800" cy="45161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000">
        <p159:morph option="byObject"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 SBSC Student Database Treminal Interface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9600" y="1569085"/>
            <a:ext cx="10626090" cy="4812030"/>
          </a:xfrm>
          <a:prstGeom prst="rect">
            <a:avLst/>
          </a:prstGeom>
        </p:spPr>
      </p:pic>
    </p:spTree>
  </p:cSld>
  <p:clrMapOvr>
    <a:masterClrMapping/>
  </p:clrMapOvr>
  <p:transition>
    <p:dissolv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 noChangeArrowheads="1"/>
          </p:cNvSpPr>
          <p:nvPr>
            <p:ph type="ctrTitle"/>
          </p:nvPr>
        </p:nvSpPr>
        <p:spPr/>
        <p:txBody>
          <a:bodyPr/>
          <a:p>
            <a:r>
              <a:rPr lang="en-US" b="1">
                <a:solidFill>
                  <a:schemeClr val="bg2">
                    <a:lumMod val="75000"/>
                  </a:schemeClr>
                </a:solidFill>
              </a:rPr>
              <a:t>THANK YOU</a:t>
            </a:r>
            <a:endParaRPr lang="en-US" b="1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Subtitle 4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p>
            <a:pPr algn="l"/>
            <a:r>
              <a:rPr lang="en-US" b="1"/>
              <a:t>		Questions?</a:t>
            </a:r>
            <a:endParaRPr lang="en-US" b="1"/>
          </a:p>
        </p:txBody>
      </p:sp>
    </p:spTree>
  </p:cSld>
  <p:clrMapOvr>
    <a:masterClrMapping/>
  </p:clrMapOvr>
  <p:transition>
    <p:dissolve/>
  </p:transition>
</p:sld>
</file>

<file path=ppt/theme/theme1.xml><?xml version="1.0" encoding="utf-8"?>
<a:theme xmlns:a="http://schemas.openxmlformats.org/drawingml/2006/main" name="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1058</Words>
  <Application>WPS Presentation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Arial</vt:lpstr>
      <vt:lpstr>SimSun</vt:lpstr>
      <vt:lpstr>Wingdings</vt:lpstr>
      <vt:lpstr>Microsoft YaHei</vt:lpstr>
      <vt:lpstr>Arial Unicode MS</vt:lpstr>
      <vt:lpstr>Calibri</vt:lpstr>
      <vt:lpstr>Gear Drives</vt:lpstr>
      <vt:lpstr>SBSC DATABASE PROJECT</vt:lpstr>
      <vt:lpstr>Project Objective</vt:lpstr>
      <vt:lpstr>Methodology</vt:lpstr>
      <vt:lpstr>SBSC Student Database Software Syntax</vt:lpstr>
      <vt:lpstr> SBSC Student Database Treminal Interface</vt:lpstr>
      <vt:lpstr> SBSC Student Database Treminal Interface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SBSC DATABASE PROJECT</dc:title>
  <dc:creator/>
  <cp:lastModifiedBy>User</cp:lastModifiedBy>
  <cp:revision>7</cp:revision>
  <dcterms:created xsi:type="dcterms:W3CDTF">2021-04-22T09:34:00Z</dcterms:created>
  <dcterms:modified xsi:type="dcterms:W3CDTF">2021-04-24T10:10:46Z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1033-11.2.0.10101</vt:lpwstr>
  </property>
</Properties>
</file>