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28E222-367D-4348-8E40-3B32E58E8B66}" v="162" dt="2023-10-19T17:12:20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asingam Vithursiya I.BSCI.2101" userId="a28b6986-7352-4d4a-be07-b5255e1dcc18" providerId="ADAL" clId="{6B28E222-367D-4348-8E40-3B32E58E8B66}"/>
    <pc:docChg chg="undo custSel addSld delSld modSld">
      <pc:chgData name="Vijayasingam Vithursiya I.BSCI.2101" userId="a28b6986-7352-4d4a-be07-b5255e1dcc18" providerId="ADAL" clId="{6B28E222-367D-4348-8E40-3B32E58E8B66}" dt="2023-10-19T17:12:20.838" v="174" actId="1076"/>
      <pc:docMkLst>
        <pc:docMk/>
      </pc:docMkLst>
      <pc:sldChg chg="modSp mod">
        <pc:chgData name="Vijayasingam Vithursiya I.BSCI.2101" userId="a28b6986-7352-4d4a-be07-b5255e1dcc18" providerId="ADAL" clId="{6B28E222-367D-4348-8E40-3B32E58E8B66}" dt="2023-10-19T12:43:21.851" v="164" actId="20577"/>
        <pc:sldMkLst>
          <pc:docMk/>
          <pc:sldMk cId="2015912292" sldId="256"/>
        </pc:sldMkLst>
        <pc:spChg chg="mod">
          <ac:chgData name="Vijayasingam Vithursiya I.BSCI.2101" userId="a28b6986-7352-4d4a-be07-b5255e1dcc18" providerId="ADAL" clId="{6B28E222-367D-4348-8E40-3B32E58E8B66}" dt="2023-10-19T12:43:21.851" v="164" actId="20577"/>
          <ac:spMkLst>
            <pc:docMk/>
            <pc:sldMk cId="2015912292" sldId="256"/>
            <ac:spMk id="3" creationId="{6E3852BB-AC72-F432-81EF-9E8FF30BF15C}"/>
          </ac:spMkLst>
        </pc:spChg>
        <pc:picChg chg="mod">
          <ac:chgData name="Vijayasingam Vithursiya I.BSCI.2101" userId="a28b6986-7352-4d4a-be07-b5255e1dcc18" providerId="ADAL" clId="{6B28E222-367D-4348-8E40-3B32E58E8B66}" dt="2023-10-18T08:21:38.247" v="145" actId="1076"/>
          <ac:picMkLst>
            <pc:docMk/>
            <pc:sldMk cId="2015912292" sldId="256"/>
            <ac:picMk id="23" creationId="{3DBF748E-7625-EC48-A30C-536CB1674D17}"/>
          </ac:picMkLst>
        </pc:picChg>
      </pc:sldChg>
      <pc:sldChg chg="addSp delSp modSp mod setBg">
        <pc:chgData name="Vijayasingam Vithursiya I.BSCI.2101" userId="a28b6986-7352-4d4a-be07-b5255e1dcc18" providerId="ADAL" clId="{6B28E222-367D-4348-8E40-3B32E58E8B66}" dt="2023-10-19T15:41:53.676" v="168" actId="20577"/>
        <pc:sldMkLst>
          <pc:docMk/>
          <pc:sldMk cId="207183398" sldId="257"/>
        </pc:sldMkLst>
        <pc:spChg chg="mod">
          <ac:chgData name="Vijayasingam Vithursiya I.BSCI.2101" userId="a28b6986-7352-4d4a-be07-b5255e1dcc18" providerId="ADAL" clId="{6B28E222-367D-4348-8E40-3B32E58E8B66}" dt="2023-10-18T08:22:28.362" v="147" actId="26606"/>
          <ac:spMkLst>
            <pc:docMk/>
            <pc:sldMk cId="207183398" sldId="257"/>
            <ac:spMk id="2" creationId="{AF426222-418C-C1B9-59E5-B00DD6D83781}"/>
          </ac:spMkLst>
        </pc:spChg>
        <pc:spChg chg="mod">
          <ac:chgData name="Vijayasingam Vithursiya I.BSCI.2101" userId="a28b6986-7352-4d4a-be07-b5255e1dcc18" providerId="ADAL" clId="{6B28E222-367D-4348-8E40-3B32E58E8B66}" dt="2023-10-19T15:41:53.676" v="168" actId="20577"/>
          <ac:spMkLst>
            <pc:docMk/>
            <pc:sldMk cId="207183398" sldId="257"/>
            <ac:spMk id="3" creationId="{BC1BEE20-07D4-8A8C-1CF6-C88B164B5065}"/>
          </ac:spMkLst>
        </pc:spChg>
        <pc:picChg chg="add del">
          <ac:chgData name="Vijayasingam Vithursiya I.BSCI.2101" userId="a28b6986-7352-4d4a-be07-b5255e1dcc18" providerId="ADAL" clId="{6B28E222-367D-4348-8E40-3B32E58E8B66}" dt="2023-10-18T08:22:28.362" v="147" actId="26606"/>
          <ac:picMkLst>
            <pc:docMk/>
            <pc:sldMk cId="207183398" sldId="257"/>
            <ac:picMk id="7" creationId="{CF657938-4C35-D525-FBCB-5A76B425FAF6}"/>
          </ac:picMkLst>
        </pc:picChg>
        <pc:cxnChg chg="add del">
          <ac:chgData name="Vijayasingam Vithursiya I.BSCI.2101" userId="a28b6986-7352-4d4a-be07-b5255e1dcc18" providerId="ADAL" clId="{6B28E222-367D-4348-8E40-3B32E58E8B66}" dt="2023-10-18T08:22:28.362" v="147" actId="26606"/>
          <ac:cxnSpMkLst>
            <pc:docMk/>
            <pc:sldMk cId="207183398" sldId="257"/>
            <ac:cxnSpMk id="11" creationId="{1503BFE4-729B-D9D0-C17B-501E6AF1127A}"/>
          </ac:cxnSpMkLst>
        </pc:cxnChg>
      </pc:sldChg>
      <pc:sldChg chg="del">
        <pc:chgData name="Vijayasingam Vithursiya I.BSCI.2101" userId="a28b6986-7352-4d4a-be07-b5255e1dcc18" providerId="ADAL" clId="{6B28E222-367D-4348-8E40-3B32E58E8B66}" dt="2023-10-18T08:08:23.748" v="109" actId="2696"/>
        <pc:sldMkLst>
          <pc:docMk/>
          <pc:sldMk cId="3491722139" sldId="258"/>
        </pc:sldMkLst>
      </pc:sldChg>
      <pc:sldChg chg="delSp modSp mod">
        <pc:chgData name="Vijayasingam Vithursiya I.BSCI.2101" userId="a28b6986-7352-4d4a-be07-b5255e1dcc18" providerId="ADAL" clId="{6B28E222-367D-4348-8E40-3B32E58E8B66}" dt="2023-10-19T17:12:20.838" v="174" actId="1076"/>
        <pc:sldMkLst>
          <pc:docMk/>
          <pc:sldMk cId="2686059951" sldId="259"/>
        </pc:sldMkLst>
        <pc:spChg chg="mod">
          <ac:chgData name="Vijayasingam Vithursiya I.BSCI.2101" userId="a28b6986-7352-4d4a-be07-b5255e1dcc18" providerId="ADAL" clId="{6B28E222-367D-4348-8E40-3B32E58E8B66}" dt="2023-10-18T08:24:26.713" v="160" actId="1076"/>
          <ac:spMkLst>
            <pc:docMk/>
            <pc:sldMk cId="2686059951" sldId="259"/>
            <ac:spMk id="3" creationId="{E882D805-66FE-2750-5D3E-BED7F3E94B65}"/>
          </ac:spMkLst>
        </pc:spChg>
        <pc:picChg chg="mod">
          <ac:chgData name="Vijayasingam Vithursiya I.BSCI.2101" userId="a28b6986-7352-4d4a-be07-b5255e1dcc18" providerId="ADAL" clId="{6B28E222-367D-4348-8E40-3B32E58E8B66}" dt="2023-10-19T17:12:20.838" v="174" actId="1076"/>
          <ac:picMkLst>
            <pc:docMk/>
            <pc:sldMk cId="2686059951" sldId="259"/>
            <ac:picMk id="4" creationId="{9E7098F1-99EA-BA1A-E0B6-7A31E63FA238}"/>
          </ac:picMkLst>
        </pc:picChg>
        <pc:picChg chg="mod">
          <ac:chgData name="Vijayasingam Vithursiya I.BSCI.2101" userId="a28b6986-7352-4d4a-be07-b5255e1dcc18" providerId="ADAL" clId="{6B28E222-367D-4348-8E40-3B32E58E8B66}" dt="2023-10-19T17:12:15.500" v="171" actId="1076"/>
          <ac:picMkLst>
            <pc:docMk/>
            <pc:sldMk cId="2686059951" sldId="259"/>
            <ac:picMk id="9" creationId="{520842EB-0160-4369-D1C3-7E7E77254A3F}"/>
          </ac:picMkLst>
        </pc:picChg>
        <pc:picChg chg="del mod">
          <ac:chgData name="Vijayasingam Vithursiya I.BSCI.2101" userId="a28b6986-7352-4d4a-be07-b5255e1dcc18" providerId="ADAL" clId="{6B28E222-367D-4348-8E40-3B32E58E8B66}" dt="2023-10-19T17:12:12.500" v="170" actId="478"/>
          <ac:picMkLst>
            <pc:docMk/>
            <pc:sldMk cId="2686059951" sldId="259"/>
            <ac:picMk id="1026" creationId="{E960334B-936A-2A66-7964-F337ED7C014B}"/>
          </ac:picMkLst>
        </pc:picChg>
      </pc:sldChg>
      <pc:sldChg chg="modSp mod">
        <pc:chgData name="Vijayasingam Vithursiya I.BSCI.2101" userId="a28b6986-7352-4d4a-be07-b5255e1dcc18" providerId="ADAL" clId="{6B28E222-367D-4348-8E40-3B32E58E8B66}" dt="2023-10-18T08:09:07.259" v="138" actId="113"/>
        <pc:sldMkLst>
          <pc:docMk/>
          <pc:sldMk cId="2825726753" sldId="260"/>
        </pc:sldMkLst>
        <pc:spChg chg="mod">
          <ac:chgData name="Vijayasingam Vithursiya I.BSCI.2101" userId="a28b6986-7352-4d4a-be07-b5255e1dcc18" providerId="ADAL" clId="{6B28E222-367D-4348-8E40-3B32E58E8B66}" dt="2023-10-18T08:09:07.259" v="138" actId="113"/>
          <ac:spMkLst>
            <pc:docMk/>
            <pc:sldMk cId="2825726753" sldId="260"/>
            <ac:spMk id="2" creationId="{849E5BA8-A0C9-9CE5-7411-E609E2F4E381}"/>
          </ac:spMkLst>
        </pc:spChg>
        <pc:spChg chg="mod">
          <ac:chgData name="Vijayasingam Vithursiya I.BSCI.2101" userId="a28b6986-7352-4d4a-be07-b5255e1dcc18" providerId="ADAL" clId="{6B28E222-367D-4348-8E40-3B32E58E8B66}" dt="2023-10-18T08:08:01.934" v="69" actId="20577"/>
          <ac:spMkLst>
            <pc:docMk/>
            <pc:sldMk cId="2825726753" sldId="260"/>
            <ac:spMk id="3" creationId="{CC4698F0-EA9A-70E8-F29F-9986CFFF963A}"/>
          </ac:spMkLst>
        </pc:spChg>
      </pc:sldChg>
      <pc:sldChg chg="modSp del mod">
        <pc:chgData name="Vijayasingam Vithursiya I.BSCI.2101" userId="a28b6986-7352-4d4a-be07-b5255e1dcc18" providerId="ADAL" clId="{6B28E222-367D-4348-8E40-3B32E58E8B66}" dt="2023-10-18T08:08:26.745" v="110" actId="2696"/>
        <pc:sldMkLst>
          <pc:docMk/>
          <pc:sldMk cId="1442076039" sldId="261"/>
        </pc:sldMkLst>
        <pc:spChg chg="mod">
          <ac:chgData name="Vijayasingam Vithursiya I.BSCI.2101" userId="a28b6986-7352-4d4a-be07-b5255e1dcc18" providerId="ADAL" clId="{6B28E222-367D-4348-8E40-3B32E58E8B66}" dt="2023-10-18T07:33:49.406" v="10" actId="20577"/>
          <ac:spMkLst>
            <pc:docMk/>
            <pc:sldMk cId="1442076039" sldId="261"/>
            <ac:spMk id="3" creationId="{3DCB8651-911E-9513-D418-A81875668346}"/>
          </ac:spMkLst>
        </pc:spChg>
      </pc:sldChg>
      <pc:sldChg chg="addSp delSp modSp new mod setBg">
        <pc:chgData name="Vijayasingam Vithursiya I.BSCI.2101" userId="a28b6986-7352-4d4a-be07-b5255e1dcc18" providerId="ADAL" clId="{6B28E222-367D-4348-8E40-3B32E58E8B66}" dt="2023-10-18T08:25:51.549" v="163" actId="26606"/>
        <pc:sldMkLst>
          <pc:docMk/>
          <pc:sldMk cId="1352006122" sldId="262"/>
        </pc:sldMkLst>
        <pc:spChg chg="mod">
          <ac:chgData name="Vijayasingam Vithursiya I.BSCI.2101" userId="a28b6986-7352-4d4a-be07-b5255e1dcc18" providerId="ADAL" clId="{6B28E222-367D-4348-8E40-3B32E58E8B66}" dt="2023-10-18T08:25:51.549" v="163" actId="26606"/>
          <ac:spMkLst>
            <pc:docMk/>
            <pc:sldMk cId="1352006122" sldId="262"/>
            <ac:spMk id="2" creationId="{7096FB12-1DF9-1428-B8A7-4D37C52E02D8}"/>
          </ac:spMkLst>
        </pc:spChg>
        <pc:spChg chg="mod">
          <ac:chgData name="Vijayasingam Vithursiya I.BSCI.2101" userId="a28b6986-7352-4d4a-be07-b5255e1dcc18" providerId="ADAL" clId="{6B28E222-367D-4348-8E40-3B32E58E8B66}" dt="2023-10-18T08:24:43.513" v="162" actId="26606"/>
          <ac:spMkLst>
            <pc:docMk/>
            <pc:sldMk cId="1352006122" sldId="262"/>
            <ac:spMk id="3" creationId="{230E34BD-FB25-B29E-EACF-B13ABC2CF4CB}"/>
          </ac:spMkLst>
        </pc:spChg>
        <pc:spChg chg="add del">
          <ac:chgData name="Vijayasingam Vithursiya I.BSCI.2101" userId="a28b6986-7352-4d4a-be07-b5255e1dcc18" providerId="ADAL" clId="{6B28E222-367D-4348-8E40-3B32E58E8B66}" dt="2023-10-18T08:23:41.456" v="151" actId="26606"/>
          <ac:spMkLst>
            <pc:docMk/>
            <pc:sldMk cId="1352006122" sldId="262"/>
            <ac:spMk id="5" creationId="{081EA652-8C6A-4E69-BEB9-170809474553}"/>
          </ac:spMkLst>
        </pc:spChg>
        <pc:spChg chg="add del">
          <ac:chgData name="Vijayasingam Vithursiya I.BSCI.2101" userId="a28b6986-7352-4d4a-be07-b5255e1dcc18" providerId="ADAL" clId="{6B28E222-367D-4348-8E40-3B32E58E8B66}" dt="2023-10-18T08:23:41.456" v="151" actId="26606"/>
          <ac:spMkLst>
            <pc:docMk/>
            <pc:sldMk cId="1352006122" sldId="262"/>
            <ac:spMk id="6" creationId="{5298780A-33B9-4EA2-8F67-DE68AD62841B}"/>
          </ac:spMkLst>
        </pc:spChg>
        <pc:spChg chg="add del">
          <ac:chgData name="Vijayasingam Vithursiya I.BSCI.2101" userId="a28b6986-7352-4d4a-be07-b5255e1dcc18" providerId="ADAL" clId="{6B28E222-367D-4348-8E40-3B32E58E8B66}" dt="2023-10-18T08:23:41.456" v="151" actId="26606"/>
          <ac:spMkLst>
            <pc:docMk/>
            <pc:sldMk cId="1352006122" sldId="262"/>
            <ac:spMk id="7" creationId="{7F488E8B-4E1E-4402-8935-D4E6C02615C7}"/>
          </ac:spMkLst>
        </pc:spChg>
        <pc:spChg chg="add del">
          <ac:chgData name="Vijayasingam Vithursiya I.BSCI.2101" userId="a28b6986-7352-4d4a-be07-b5255e1dcc18" providerId="ADAL" clId="{6B28E222-367D-4348-8E40-3B32E58E8B66}" dt="2023-10-18T08:23:09.296" v="149" actId="26606"/>
          <ac:spMkLst>
            <pc:docMk/>
            <pc:sldMk cId="1352006122" sldId="262"/>
            <ac:spMk id="8" creationId="{907EF6B7-1338-4443-8C46-6A318D952DFD}"/>
          </ac:spMkLst>
        </pc:spChg>
        <pc:spChg chg="add del">
          <ac:chgData name="Vijayasingam Vithursiya I.BSCI.2101" userId="a28b6986-7352-4d4a-be07-b5255e1dcc18" providerId="ADAL" clId="{6B28E222-367D-4348-8E40-3B32E58E8B66}" dt="2023-10-18T08:25:51.549" v="163" actId="26606"/>
          <ac:spMkLst>
            <pc:docMk/>
            <pc:sldMk cId="1352006122" sldId="262"/>
            <ac:spMk id="9" creationId="{100EDD19-6802-4EC3-95CE-CFFAB042CFD6}"/>
          </ac:spMkLst>
        </pc:spChg>
        <pc:spChg chg="add del">
          <ac:chgData name="Vijayasingam Vithursiya I.BSCI.2101" userId="a28b6986-7352-4d4a-be07-b5255e1dcc18" providerId="ADAL" clId="{6B28E222-367D-4348-8E40-3B32E58E8B66}" dt="2023-10-18T08:23:09.296" v="149" actId="26606"/>
          <ac:spMkLst>
            <pc:docMk/>
            <pc:sldMk cId="1352006122" sldId="262"/>
            <ac:spMk id="10" creationId="{DAAE4CDD-124C-4DCF-9584-B6033B545DD5}"/>
          </ac:spMkLst>
        </pc:spChg>
        <pc:spChg chg="add del">
          <ac:chgData name="Vijayasingam Vithursiya I.BSCI.2101" userId="a28b6986-7352-4d4a-be07-b5255e1dcc18" providerId="ADAL" clId="{6B28E222-367D-4348-8E40-3B32E58E8B66}" dt="2023-10-18T08:25:51.549" v="163" actId="26606"/>
          <ac:spMkLst>
            <pc:docMk/>
            <pc:sldMk cId="1352006122" sldId="262"/>
            <ac:spMk id="11" creationId="{DB17E863-922E-4C26-BD64-E8FD41D28661}"/>
          </ac:spMkLst>
        </pc:spChg>
        <pc:spChg chg="add del">
          <ac:chgData name="Vijayasingam Vithursiya I.BSCI.2101" userId="a28b6986-7352-4d4a-be07-b5255e1dcc18" providerId="ADAL" clId="{6B28E222-367D-4348-8E40-3B32E58E8B66}" dt="2023-10-18T08:23:09.296" v="149" actId="26606"/>
          <ac:spMkLst>
            <pc:docMk/>
            <pc:sldMk cId="1352006122" sldId="262"/>
            <ac:spMk id="12" creationId="{081E4A58-353D-44AE-B2FC-2A74E2E400F7}"/>
          </ac:spMkLst>
        </pc:spChg>
        <pc:spChg chg="add">
          <ac:chgData name="Vijayasingam Vithursiya I.BSCI.2101" userId="a28b6986-7352-4d4a-be07-b5255e1dcc18" providerId="ADAL" clId="{6B28E222-367D-4348-8E40-3B32E58E8B66}" dt="2023-10-18T08:25:51.549" v="163" actId="26606"/>
          <ac:spMkLst>
            <pc:docMk/>
            <pc:sldMk cId="1352006122" sldId="262"/>
            <ac:spMk id="19" creationId="{100EDD19-6802-4EC3-95CE-CFFAB042CFD6}"/>
          </ac:spMkLst>
        </pc:spChg>
        <pc:spChg chg="add">
          <ac:chgData name="Vijayasingam Vithursiya I.BSCI.2101" userId="a28b6986-7352-4d4a-be07-b5255e1dcc18" providerId="ADAL" clId="{6B28E222-367D-4348-8E40-3B32E58E8B66}" dt="2023-10-18T08:25:51.549" v="163" actId="26606"/>
          <ac:spMkLst>
            <pc:docMk/>
            <pc:sldMk cId="1352006122" sldId="262"/>
            <ac:spMk id="21" creationId="{DB17E863-922E-4C26-BD64-E8FD41D28661}"/>
          </ac:spMkLst>
        </pc:spChg>
        <pc:grpChg chg="del">
          <ac:chgData name="Vijayasingam Vithursiya I.BSCI.2101" userId="a28b6986-7352-4d4a-be07-b5255e1dcc18" providerId="ADAL" clId="{6B28E222-367D-4348-8E40-3B32E58E8B66}" dt="2023-10-18T08:25:51.549" v="163" actId="26606"/>
          <ac:grpSpMkLst>
            <pc:docMk/>
            <pc:sldMk cId="1352006122" sldId="262"/>
            <ac:grpSpMk id="6" creationId="{0E76F6F3-F5F0-B26D-1B63-73AD0299B731}"/>
          </ac:grpSpMkLst>
        </pc:grpChg>
      </pc:sldChg>
      <pc:sldChg chg="modSp new del mod">
        <pc:chgData name="Vijayasingam Vithursiya I.BSCI.2101" userId="a28b6986-7352-4d4a-be07-b5255e1dcc18" providerId="ADAL" clId="{6B28E222-367D-4348-8E40-3B32E58E8B66}" dt="2023-10-18T08:08:28.815" v="111" actId="2696"/>
        <pc:sldMkLst>
          <pc:docMk/>
          <pc:sldMk cId="2371395048" sldId="263"/>
        </pc:sldMkLst>
        <pc:spChg chg="mod">
          <ac:chgData name="Vijayasingam Vithursiya I.BSCI.2101" userId="a28b6986-7352-4d4a-be07-b5255e1dcc18" providerId="ADAL" clId="{6B28E222-367D-4348-8E40-3B32E58E8B66}" dt="2023-10-18T07:45:27.475" v="64" actId="20577"/>
          <ac:spMkLst>
            <pc:docMk/>
            <pc:sldMk cId="2371395048" sldId="263"/>
            <ac:spMk id="2" creationId="{89DED54D-7970-F9A8-BE45-DFEDA4AEB9CC}"/>
          </ac:spMkLst>
        </pc:spChg>
        <pc:spChg chg="mod">
          <ac:chgData name="Vijayasingam Vithursiya I.BSCI.2101" userId="a28b6986-7352-4d4a-be07-b5255e1dcc18" providerId="ADAL" clId="{6B28E222-367D-4348-8E40-3B32E58E8B66}" dt="2023-10-18T08:02:20.923" v="65" actId="20577"/>
          <ac:spMkLst>
            <pc:docMk/>
            <pc:sldMk cId="2371395048" sldId="263"/>
            <ac:spMk id="3" creationId="{9D8B3F1E-B976-1E27-47C8-C0FAB8CD432E}"/>
          </ac:spMkLst>
        </pc:spChg>
      </pc:sldChg>
      <pc:sldChg chg="new del">
        <pc:chgData name="Vijayasingam Vithursiya I.BSCI.2101" userId="a28b6986-7352-4d4a-be07-b5255e1dcc18" providerId="ADAL" clId="{6B28E222-367D-4348-8E40-3B32E58E8B66}" dt="2023-10-18T07:45:08.542" v="12" actId="680"/>
        <pc:sldMkLst>
          <pc:docMk/>
          <pc:sldMk cId="3553227982" sldId="263"/>
        </pc:sldMkLst>
      </pc:sldChg>
      <pc:sldChg chg="new del">
        <pc:chgData name="Vijayasingam Vithursiya I.BSCI.2101" userId="a28b6986-7352-4d4a-be07-b5255e1dcc18" providerId="ADAL" clId="{6B28E222-367D-4348-8E40-3B32E58E8B66}" dt="2023-10-18T08:07:55.590" v="67" actId="680"/>
        <pc:sldMkLst>
          <pc:docMk/>
          <pc:sldMk cId="2439119868" sldId="264"/>
        </pc:sldMkLst>
      </pc:sldChg>
    </pc:docChg>
  </pc:docChgLst>
  <pc:docChgLst>
    <pc:chgData name="Anthamatten Benjamin I.BSCI.2101" userId="089eb680-c4c0-44b0-ae48-58e6e7858a1c" providerId="ADAL" clId="{8CD0E756-096D-6548-BF79-06A620AF3FBB}"/>
    <pc:docChg chg="undo custSel modSld">
      <pc:chgData name="Anthamatten Benjamin I.BSCI.2101" userId="089eb680-c4c0-44b0-ae48-58e6e7858a1c" providerId="ADAL" clId="{8CD0E756-096D-6548-BF79-06A620AF3FBB}" dt="2023-10-18T08:26:07.569" v="193"/>
      <pc:docMkLst>
        <pc:docMk/>
      </pc:docMkLst>
      <pc:sldChg chg="addSp delSp modSp mod setBg addAnim modAnim">
        <pc:chgData name="Anthamatten Benjamin I.BSCI.2101" userId="089eb680-c4c0-44b0-ae48-58e6e7858a1c" providerId="ADAL" clId="{8CD0E756-096D-6548-BF79-06A620AF3FBB}" dt="2023-10-18T08:23:46.350" v="187" actId="26606"/>
        <pc:sldMkLst>
          <pc:docMk/>
          <pc:sldMk cId="2015912292" sldId="256"/>
        </pc:sldMkLst>
        <pc:spChg chg="mod">
          <ac:chgData name="Anthamatten Benjamin I.BSCI.2101" userId="089eb680-c4c0-44b0-ae48-58e6e7858a1c" providerId="ADAL" clId="{8CD0E756-096D-6548-BF79-06A620AF3FBB}" dt="2023-10-18T08:23:46.350" v="187" actId="26606"/>
          <ac:spMkLst>
            <pc:docMk/>
            <pc:sldMk cId="2015912292" sldId="256"/>
            <ac:spMk id="2" creationId="{6C50C00D-14CD-6BE4-7437-365D384E358A}"/>
          </ac:spMkLst>
        </pc:spChg>
        <pc:spChg chg="mod">
          <ac:chgData name="Anthamatten Benjamin I.BSCI.2101" userId="089eb680-c4c0-44b0-ae48-58e6e7858a1c" providerId="ADAL" clId="{8CD0E756-096D-6548-BF79-06A620AF3FBB}" dt="2023-10-18T08:23:46.350" v="187" actId="26606"/>
          <ac:spMkLst>
            <pc:docMk/>
            <pc:sldMk cId="2015912292" sldId="256"/>
            <ac:spMk id="3" creationId="{6E3852BB-AC72-F432-81EF-9E8FF30BF15C}"/>
          </ac:spMkLst>
        </pc:spChg>
        <pc:spChg chg="add del">
          <ac:chgData name="Anthamatten Benjamin I.BSCI.2101" userId="089eb680-c4c0-44b0-ae48-58e6e7858a1c" providerId="ADAL" clId="{8CD0E756-096D-6548-BF79-06A620AF3FBB}" dt="2023-10-18T08:20:51.896" v="174" actId="26606"/>
          <ac:spMkLst>
            <pc:docMk/>
            <pc:sldMk cId="2015912292" sldId="256"/>
            <ac:spMk id="9" creationId="{8F58EDD9-0685-44E6-9B72-108BB10E1AB0}"/>
          </ac:spMkLst>
        </pc:spChg>
        <pc:spChg chg="add del">
          <ac:chgData name="Anthamatten Benjamin I.BSCI.2101" userId="089eb680-c4c0-44b0-ae48-58e6e7858a1c" providerId="ADAL" clId="{8CD0E756-096D-6548-BF79-06A620AF3FBB}" dt="2023-10-18T08:21:04.106" v="176" actId="26606"/>
          <ac:spMkLst>
            <pc:docMk/>
            <pc:sldMk cId="2015912292" sldId="256"/>
            <ac:spMk id="11" creationId="{AE9FC877-7FB6-4D22-9988-35420644E202}"/>
          </ac:spMkLst>
        </pc:spChg>
        <pc:spChg chg="add del">
          <ac:chgData name="Anthamatten Benjamin I.BSCI.2101" userId="089eb680-c4c0-44b0-ae48-58e6e7858a1c" providerId="ADAL" clId="{8CD0E756-096D-6548-BF79-06A620AF3FBB}" dt="2023-10-18T08:21:04.106" v="176" actId="26606"/>
          <ac:spMkLst>
            <pc:docMk/>
            <pc:sldMk cId="2015912292" sldId="256"/>
            <ac:spMk id="12" creationId="{55666830-9A19-4E01-8505-D6C7F9AC5665}"/>
          </ac:spMkLst>
        </pc:spChg>
        <pc:spChg chg="add del">
          <ac:chgData name="Anthamatten Benjamin I.BSCI.2101" userId="089eb680-c4c0-44b0-ae48-58e6e7858a1c" providerId="ADAL" clId="{8CD0E756-096D-6548-BF79-06A620AF3FBB}" dt="2023-10-18T08:21:04.106" v="176" actId="26606"/>
          <ac:spMkLst>
            <pc:docMk/>
            <pc:sldMk cId="2015912292" sldId="256"/>
            <ac:spMk id="13" creationId="{E41809D1-F12E-46BB-B804-5F209D325E8B}"/>
          </ac:spMkLst>
        </pc:spChg>
        <pc:spChg chg="add del">
          <ac:chgData name="Anthamatten Benjamin I.BSCI.2101" userId="089eb680-c4c0-44b0-ae48-58e6e7858a1c" providerId="ADAL" clId="{8CD0E756-096D-6548-BF79-06A620AF3FBB}" dt="2023-10-18T08:21:04.106" v="176" actId="26606"/>
          <ac:spMkLst>
            <pc:docMk/>
            <pc:sldMk cId="2015912292" sldId="256"/>
            <ac:spMk id="15" creationId="{AF2F604E-43BE-4DC3-B983-E071523364F8}"/>
          </ac:spMkLst>
        </pc:spChg>
        <pc:spChg chg="add del">
          <ac:chgData name="Anthamatten Benjamin I.BSCI.2101" userId="089eb680-c4c0-44b0-ae48-58e6e7858a1c" providerId="ADAL" clId="{8CD0E756-096D-6548-BF79-06A620AF3FBB}" dt="2023-10-18T08:21:04.106" v="176" actId="26606"/>
          <ac:spMkLst>
            <pc:docMk/>
            <pc:sldMk cId="2015912292" sldId="256"/>
            <ac:spMk id="17" creationId="{08C9B587-E65E-4B52-B37C-ABEBB6E87928}"/>
          </ac:spMkLst>
        </pc:spChg>
        <pc:spChg chg="add del">
          <ac:chgData name="Anthamatten Benjamin I.BSCI.2101" userId="089eb680-c4c0-44b0-ae48-58e6e7858a1c" providerId="ADAL" clId="{8CD0E756-096D-6548-BF79-06A620AF3FBB}" dt="2023-10-18T08:21:34.247" v="178" actId="26606"/>
          <ac:spMkLst>
            <pc:docMk/>
            <pc:sldMk cId="2015912292" sldId="256"/>
            <ac:spMk id="19" creationId="{32E62931-8EB4-42BB-BAAB-D8757BE66D8E}"/>
          </ac:spMkLst>
        </pc:spChg>
        <pc:spChg chg="add del">
          <ac:chgData name="Anthamatten Benjamin I.BSCI.2101" userId="089eb680-c4c0-44b0-ae48-58e6e7858a1c" providerId="ADAL" clId="{8CD0E756-096D-6548-BF79-06A620AF3FBB}" dt="2023-10-18T08:23:46.350" v="187" actId="26606"/>
          <ac:spMkLst>
            <pc:docMk/>
            <pc:sldMk cId="2015912292" sldId="256"/>
            <ac:spMk id="22" creationId="{7D9D36D6-2AC5-46A1-A849-4C82D5264A3A}"/>
          </ac:spMkLst>
        </pc:spChg>
        <pc:spChg chg="add">
          <ac:chgData name="Anthamatten Benjamin I.BSCI.2101" userId="089eb680-c4c0-44b0-ae48-58e6e7858a1c" providerId="ADAL" clId="{8CD0E756-096D-6548-BF79-06A620AF3FBB}" dt="2023-10-18T08:23:46.350" v="187" actId="26606"/>
          <ac:spMkLst>
            <pc:docMk/>
            <pc:sldMk cId="2015912292" sldId="256"/>
            <ac:spMk id="28" creationId="{E91DC736-0EF8-4F87-9146-EBF1D2EE4D3D}"/>
          </ac:spMkLst>
        </pc:spChg>
        <pc:spChg chg="add">
          <ac:chgData name="Anthamatten Benjamin I.BSCI.2101" userId="089eb680-c4c0-44b0-ae48-58e6e7858a1c" providerId="ADAL" clId="{8CD0E756-096D-6548-BF79-06A620AF3FBB}" dt="2023-10-18T08:23:46.350" v="187" actId="26606"/>
          <ac:spMkLst>
            <pc:docMk/>
            <pc:sldMk cId="2015912292" sldId="256"/>
            <ac:spMk id="30" creationId="{097CD68E-23E3-4007-8847-CD0944C4F7BE}"/>
          </ac:spMkLst>
        </pc:spChg>
        <pc:spChg chg="add">
          <ac:chgData name="Anthamatten Benjamin I.BSCI.2101" userId="089eb680-c4c0-44b0-ae48-58e6e7858a1c" providerId="ADAL" clId="{8CD0E756-096D-6548-BF79-06A620AF3FBB}" dt="2023-10-18T08:23:46.350" v="187" actId="26606"/>
          <ac:spMkLst>
            <pc:docMk/>
            <pc:sldMk cId="2015912292" sldId="256"/>
            <ac:spMk id="32" creationId="{AF2F604E-43BE-4DC3-B983-E071523364F8}"/>
          </ac:spMkLst>
        </pc:spChg>
        <pc:spChg chg="add">
          <ac:chgData name="Anthamatten Benjamin I.BSCI.2101" userId="089eb680-c4c0-44b0-ae48-58e6e7858a1c" providerId="ADAL" clId="{8CD0E756-096D-6548-BF79-06A620AF3FBB}" dt="2023-10-18T08:23:46.350" v="187" actId="26606"/>
          <ac:spMkLst>
            <pc:docMk/>
            <pc:sldMk cId="2015912292" sldId="256"/>
            <ac:spMk id="34" creationId="{08C9B587-E65E-4B52-B37C-ABEBB6E87928}"/>
          </ac:spMkLst>
        </pc:spChg>
        <pc:picChg chg="add del">
          <ac:chgData name="Anthamatten Benjamin I.BSCI.2101" userId="089eb680-c4c0-44b0-ae48-58e6e7858a1c" providerId="ADAL" clId="{8CD0E756-096D-6548-BF79-06A620AF3FBB}" dt="2023-10-18T08:20:51.896" v="174" actId="26606"/>
          <ac:picMkLst>
            <pc:docMk/>
            <pc:sldMk cId="2015912292" sldId="256"/>
            <ac:picMk id="5" creationId="{1BC86ACB-34AA-838C-9125-4CE08C74824E}"/>
          </ac:picMkLst>
        </pc:picChg>
        <pc:picChg chg="add del">
          <ac:chgData name="Anthamatten Benjamin I.BSCI.2101" userId="089eb680-c4c0-44b0-ae48-58e6e7858a1c" providerId="ADAL" clId="{8CD0E756-096D-6548-BF79-06A620AF3FBB}" dt="2023-10-18T08:21:04.106" v="176" actId="26606"/>
          <ac:picMkLst>
            <pc:docMk/>
            <pc:sldMk cId="2015912292" sldId="256"/>
            <ac:picMk id="14" creationId="{E6F5411D-0EE1-1108-80E4-79DCEF94ACFD}"/>
          </ac:picMkLst>
        </pc:picChg>
        <pc:picChg chg="add del">
          <ac:chgData name="Anthamatten Benjamin I.BSCI.2101" userId="089eb680-c4c0-44b0-ae48-58e6e7858a1c" providerId="ADAL" clId="{8CD0E756-096D-6548-BF79-06A620AF3FBB}" dt="2023-10-18T08:21:34.247" v="178" actId="26606"/>
          <ac:picMkLst>
            <pc:docMk/>
            <pc:sldMk cId="2015912292" sldId="256"/>
            <ac:picMk id="20" creationId="{51DF38C1-AE2B-3569-8AF2-6C9B2604FBEC}"/>
          </ac:picMkLst>
        </pc:picChg>
        <pc:picChg chg="add mod ord">
          <ac:chgData name="Anthamatten Benjamin I.BSCI.2101" userId="089eb680-c4c0-44b0-ae48-58e6e7858a1c" providerId="ADAL" clId="{8CD0E756-096D-6548-BF79-06A620AF3FBB}" dt="2023-10-18T08:23:46.350" v="187" actId="26606"/>
          <ac:picMkLst>
            <pc:docMk/>
            <pc:sldMk cId="2015912292" sldId="256"/>
            <ac:picMk id="23" creationId="{3DBF748E-7625-EC48-A30C-536CB1674D17}"/>
          </ac:picMkLst>
        </pc:picChg>
      </pc:sldChg>
      <pc:sldChg chg="addSp delSp modSp mod setBg">
        <pc:chgData name="Anthamatten Benjamin I.BSCI.2101" userId="089eb680-c4c0-44b0-ae48-58e6e7858a1c" providerId="ADAL" clId="{8CD0E756-096D-6548-BF79-06A620AF3FBB}" dt="2023-10-18T08:23:37.310" v="186" actId="26606"/>
        <pc:sldMkLst>
          <pc:docMk/>
          <pc:sldMk cId="207183398" sldId="257"/>
        </pc:sldMkLst>
        <pc:spChg chg="mod">
          <ac:chgData name="Anthamatten Benjamin I.BSCI.2101" userId="089eb680-c4c0-44b0-ae48-58e6e7858a1c" providerId="ADAL" clId="{8CD0E756-096D-6548-BF79-06A620AF3FBB}" dt="2023-10-18T08:23:37.310" v="186" actId="26606"/>
          <ac:spMkLst>
            <pc:docMk/>
            <pc:sldMk cId="207183398" sldId="257"/>
            <ac:spMk id="2" creationId="{AF426222-418C-C1B9-59E5-B00DD6D83781}"/>
          </ac:spMkLst>
        </pc:spChg>
        <pc:spChg chg="mod">
          <ac:chgData name="Anthamatten Benjamin I.BSCI.2101" userId="089eb680-c4c0-44b0-ae48-58e6e7858a1c" providerId="ADAL" clId="{8CD0E756-096D-6548-BF79-06A620AF3FBB}" dt="2023-10-18T08:23:37.310" v="186" actId="26606"/>
          <ac:spMkLst>
            <pc:docMk/>
            <pc:sldMk cId="207183398" sldId="257"/>
            <ac:spMk id="3" creationId="{BC1BEE20-07D4-8A8C-1CF6-C88B164B5065}"/>
          </ac:spMkLst>
        </pc:spChg>
        <pc:spChg chg="add del mod">
          <ac:chgData name="Anthamatten Benjamin I.BSCI.2101" userId="089eb680-c4c0-44b0-ae48-58e6e7858a1c" providerId="ADAL" clId="{8CD0E756-096D-6548-BF79-06A620AF3FBB}" dt="2023-10-18T08:14:19.389" v="8"/>
          <ac:spMkLst>
            <pc:docMk/>
            <pc:sldMk cId="207183398" sldId="257"/>
            <ac:spMk id="4" creationId="{687D23A6-CF57-08DC-FAB8-5AF5BB191360}"/>
          </ac:spMkLst>
        </pc:spChg>
        <pc:spChg chg="add mod">
          <ac:chgData name="Anthamatten Benjamin I.BSCI.2101" userId="089eb680-c4c0-44b0-ae48-58e6e7858a1c" providerId="ADAL" clId="{8CD0E756-096D-6548-BF79-06A620AF3FBB}" dt="2023-10-18T08:14:26.675" v="10" actId="20577"/>
          <ac:spMkLst>
            <pc:docMk/>
            <pc:sldMk cId="207183398" sldId="257"/>
            <ac:spMk id="5" creationId="{767C2680-952A-0221-670F-E8552457DD54}"/>
          </ac:spMkLst>
        </pc:spChg>
        <pc:spChg chg="add">
          <ac:chgData name="Anthamatten Benjamin I.BSCI.2101" userId="089eb680-c4c0-44b0-ae48-58e6e7858a1c" providerId="ADAL" clId="{8CD0E756-096D-6548-BF79-06A620AF3FBB}" dt="2023-10-18T08:23:37.310" v="186" actId="26606"/>
          <ac:spMkLst>
            <pc:docMk/>
            <pc:sldMk cId="207183398" sldId="257"/>
            <ac:spMk id="10" creationId="{777A147A-9ED8-46B4-8660-1B3C2AA880B5}"/>
          </ac:spMkLst>
        </pc:spChg>
        <pc:spChg chg="add">
          <ac:chgData name="Anthamatten Benjamin I.BSCI.2101" userId="089eb680-c4c0-44b0-ae48-58e6e7858a1c" providerId="ADAL" clId="{8CD0E756-096D-6548-BF79-06A620AF3FBB}" dt="2023-10-18T08:23:37.310" v="186" actId="26606"/>
          <ac:spMkLst>
            <pc:docMk/>
            <pc:sldMk cId="207183398" sldId="257"/>
            <ac:spMk id="12" creationId="{5D6C15A0-C087-4593-8414-2B4EC1CDC3DE}"/>
          </ac:spMkLst>
        </pc:spChg>
      </pc:sldChg>
      <pc:sldChg chg="addSp delSp modSp mod setBg">
        <pc:chgData name="Anthamatten Benjamin I.BSCI.2101" userId="089eb680-c4c0-44b0-ae48-58e6e7858a1c" providerId="ADAL" clId="{8CD0E756-096D-6548-BF79-06A620AF3FBB}" dt="2023-10-18T08:23:31.294" v="185" actId="26606"/>
        <pc:sldMkLst>
          <pc:docMk/>
          <pc:sldMk cId="2686059951" sldId="259"/>
        </pc:sldMkLst>
        <pc:spChg chg="mod">
          <ac:chgData name="Anthamatten Benjamin I.BSCI.2101" userId="089eb680-c4c0-44b0-ae48-58e6e7858a1c" providerId="ADAL" clId="{8CD0E756-096D-6548-BF79-06A620AF3FBB}" dt="2023-10-18T08:23:31.294" v="185" actId="26606"/>
          <ac:spMkLst>
            <pc:docMk/>
            <pc:sldMk cId="2686059951" sldId="259"/>
            <ac:spMk id="2" creationId="{8098971D-1169-D97D-26B8-250CEAA17CBB}"/>
          </ac:spMkLst>
        </pc:spChg>
        <pc:spChg chg="mod">
          <ac:chgData name="Anthamatten Benjamin I.BSCI.2101" userId="089eb680-c4c0-44b0-ae48-58e6e7858a1c" providerId="ADAL" clId="{8CD0E756-096D-6548-BF79-06A620AF3FBB}" dt="2023-10-18T08:23:31.294" v="185" actId="26606"/>
          <ac:spMkLst>
            <pc:docMk/>
            <pc:sldMk cId="2686059951" sldId="259"/>
            <ac:spMk id="3" creationId="{E882D805-66FE-2750-5D3E-BED7F3E94B65}"/>
          </ac:spMkLst>
        </pc:spChg>
        <pc:spChg chg="add del">
          <ac:chgData name="Anthamatten Benjamin I.BSCI.2101" userId="089eb680-c4c0-44b0-ae48-58e6e7858a1c" providerId="ADAL" clId="{8CD0E756-096D-6548-BF79-06A620AF3FBB}" dt="2023-10-18T08:23:31.294" v="185" actId="26606"/>
          <ac:spMkLst>
            <pc:docMk/>
            <pc:sldMk cId="2686059951" sldId="259"/>
            <ac:spMk id="1031" creationId="{70155189-D96C-4527-B0EC-654B946BE615}"/>
          </ac:spMkLst>
        </pc:spChg>
        <pc:spChg chg="add">
          <ac:chgData name="Anthamatten Benjamin I.BSCI.2101" userId="089eb680-c4c0-44b0-ae48-58e6e7858a1c" providerId="ADAL" clId="{8CD0E756-096D-6548-BF79-06A620AF3FBB}" dt="2023-10-18T08:23:31.294" v="185" actId="26606"/>
          <ac:spMkLst>
            <pc:docMk/>
            <pc:sldMk cId="2686059951" sldId="259"/>
            <ac:spMk id="1036" creationId="{7C98A213-5994-475E-B327-DC6EC27FBA8B}"/>
          </ac:spMkLst>
        </pc:spChg>
        <pc:spChg chg="add">
          <ac:chgData name="Anthamatten Benjamin I.BSCI.2101" userId="089eb680-c4c0-44b0-ae48-58e6e7858a1c" providerId="ADAL" clId="{8CD0E756-096D-6548-BF79-06A620AF3FBB}" dt="2023-10-18T08:23:31.294" v="185" actId="26606"/>
          <ac:spMkLst>
            <pc:docMk/>
            <pc:sldMk cId="2686059951" sldId="259"/>
            <ac:spMk id="1038" creationId="{4B030A0D-0DAD-4A99-89BB-419527D6A64B}"/>
          </ac:spMkLst>
        </pc:spChg>
        <pc:picChg chg="add mod">
          <ac:chgData name="Anthamatten Benjamin I.BSCI.2101" userId="089eb680-c4c0-44b0-ae48-58e6e7858a1c" providerId="ADAL" clId="{8CD0E756-096D-6548-BF79-06A620AF3FBB}" dt="2023-10-18T08:23:31.294" v="185" actId="26606"/>
          <ac:picMkLst>
            <pc:docMk/>
            <pc:sldMk cId="2686059951" sldId="259"/>
            <ac:picMk id="4" creationId="{9E7098F1-99EA-BA1A-E0B6-7A31E63FA238}"/>
          </ac:picMkLst>
        </pc:picChg>
        <pc:picChg chg="mod ord">
          <ac:chgData name="Anthamatten Benjamin I.BSCI.2101" userId="089eb680-c4c0-44b0-ae48-58e6e7858a1c" providerId="ADAL" clId="{8CD0E756-096D-6548-BF79-06A620AF3FBB}" dt="2023-10-18T08:23:31.294" v="185" actId="26606"/>
          <ac:picMkLst>
            <pc:docMk/>
            <pc:sldMk cId="2686059951" sldId="259"/>
            <ac:picMk id="9" creationId="{520842EB-0160-4369-D1C3-7E7E77254A3F}"/>
          </ac:picMkLst>
        </pc:picChg>
        <pc:picChg chg="mod">
          <ac:chgData name="Anthamatten Benjamin I.BSCI.2101" userId="089eb680-c4c0-44b0-ae48-58e6e7858a1c" providerId="ADAL" clId="{8CD0E756-096D-6548-BF79-06A620AF3FBB}" dt="2023-10-18T08:23:31.294" v="185" actId="26606"/>
          <ac:picMkLst>
            <pc:docMk/>
            <pc:sldMk cId="2686059951" sldId="259"/>
            <ac:picMk id="1026" creationId="{E960334B-936A-2A66-7964-F337ED7C014B}"/>
          </ac:picMkLst>
        </pc:picChg>
      </pc:sldChg>
      <pc:sldChg chg="addSp modSp mod setBg">
        <pc:chgData name="Anthamatten Benjamin I.BSCI.2101" userId="089eb680-c4c0-44b0-ae48-58e6e7858a1c" providerId="ADAL" clId="{8CD0E756-096D-6548-BF79-06A620AF3FBB}" dt="2023-10-18T08:23:00.682" v="184" actId="26606"/>
        <pc:sldMkLst>
          <pc:docMk/>
          <pc:sldMk cId="2825726753" sldId="260"/>
        </pc:sldMkLst>
        <pc:spChg chg="mod">
          <ac:chgData name="Anthamatten Benjamin I.BSCI.2101" userId="089eb680-c4c0-44b0-ae48-58e6e7858a1c" providerId="ADAL" clId="{8CD0E756-096D-6548-BF79-06A620AF3FBB}" dt="2023-10-18T08:23:00.682" v="184" actId="26606"/>
          <ac:spMkLst>
            <pc:docMk/>
            <pc:sldMk cId="2825726753" sldId="260"/>
            <ac:spMk id="2" creationId="{849E5BA8-A0C9-9CE5-7411-E609E2F4E381}"/>
          </ac:spMkLst>
        </pc:spChg>
        <pc:spChg chg="mod">
          <ac:chgData name="Anthamatten Benjamin I.BSCI.2101" userId="089eb680-c4c0-44b0-ae48-58e6e7858a1c" providerId="ADAL" clId="{8CD0E756-096D-6548-BF79-06A620AF3FBB}" dt="2023-10-18T08:23:00.682" v="184" actId="26606"/>
          <ac:spMkLst>
            <pc:docMk/>
            <pc:sldMk cId="2825726753" sldId="260"/>
            <ac:spMk id="3" creationId="{CC4698F0-EA9A-70E8-F29F-9986CFFF963A}"/>
          </ac:spMkLst>
        </pc:spChg>
        <pc:spChg chg="add">
          <ac:chgData name="Anthamatten Benjamin I.BSCI.2101" userId="089eb680-c4c0-44b0-ae48-58e6e7858a1c" providerId="ADAL" clId="{8CD0E756-096D-6548-BF79-06A620AF3FBB}" dt="2023-10-18T08:23:00.682" v="184" actId="26606"/>
          <ac:spMkLst>
            <pc:docMk/>
            <pc:sldMk cId="2825726753" sldId="260"/>
            <ac:spMk id="9" creationId="{32AEEBC8-9D30-42EF-95F2-386C2653FBF0}"/>
          </ac:spMkLst>
        </pc:spChg>
        <pc:spChg chg="add">
          <ac:chgData name="Anthamatten Benjamin I.BSCI.2101" userId="089eb680-c4c0-44b0-ae48-58e6e7858a1c" providerId="ADAL" clId="{8CD0E756-096D-6548-BF79-06A620AF3FBB}" dt="2023-10-18T08:23:00.682" v="184" actId="26606"/>
          <ac:spMkLst>
            <pc:docMk/>
            <pc:sldMk cId="2825726753" sldId="260"/>
            <ac:spMk id="11" creationId="{2E92FA66-67D7-4CB4-94D3-E643A9AD4757}"/>
          </ac:spMkLst>
        </pc:spChg>
        <pc:picChg chg="add mod">
          <ac:chgData name="Anthamatten Benjamin I.BSCI.2101" userId="089eb680-c4c0-44b0-ae48-58e6e7858a1c" providerId="ADAL" clId="{8CD0E756-096D-6548-BF79-06A620AF3FBB}" dt="2023-10-18T08:23:00.682" v="184" actId="26606"/>
          <ac:picMkLst>
            <pc:docMk/>
            <pc:sldMk cId="2825726753" sldId="260"/>
            <ac:picMk id="4" creationId="{ACA750FE-1D93-514A-8926-48150C71F324}"/>
          </ac:picMkLst>
        </pc:picChg>
      </pc:sldChg>
      <pc:sldChg chg="addSp delSp modSp mod setBg">
        <pc:chgData name="Anthamatten Benjamin I.BSCI.2101" userId="089eb680-c4c0-44b0-ae48-58e6e7858a1c" providerId="ADAL" clId="{8CD0E756-096D-6548-BF79-06A620AF3FBB}" dt="2023-10-18T08:26:07.569" v="193"/>
        <pc:sldMkLst>
          <pc:docMk/>
          <pc:sldMk cId="1352006122" sldId="262"/>
        </pc:sldMkLst>
        <pc:spChg chg="mod">
          <ac:chgData name="Anthamatten Benjamin I.BSCI.2101" userId="089eb680-c4c0-44b0-ae48-58e6e7858a1c" providerId="ADAL" clId="{8CD0E756-096D-6548-BF79-06A620AF3FBB}" dt="2023-10-18T08:26:06.748" v="191" actId="26606"/>
          <ac:spMkLst>
            <pc:docMk/>
            <pc:sldMk cId="1352006122" sldId="262"/>
            <ac:spMk id="2" creationId="{7096FB12-1DF9-1428-B8A7-4D37C52E02D8}"/>
          </ac:spMkLst>
        </pc:spChg>
        <pc:spChg chg="del">
          <ac:chgData name="Anthamatten Benjamin I.BSCI.2101" userId="089eb680-c4c0-44b0-ae48-58e6e7858a1c" providerId="ADAL" clId="{8CD0E756-096D-6548-BF79-06A620AF3FBB}" dt="2023-10-18T08:26:06.748" v="191" actId="26606"/>
          <ac:spMkLst>
            <pc:docMk/>
            <pc:sldMk cId="1352006122" sldId="262"/>
            <ac:spMk id="3" creationId="{230E34BD-FB25-B29E-EACF-B13ABC2CF4CB}"/>
          </ac:spMkLst>
        </pc:spChg>
        <pc:spChg chg="add del mod">
          <ac:chgData name="Anthamatten Benjamin I.BSCI.2101" userId="089eb680-c4c0-44b0-ae48-58e6e7858a1c" providerId="ADAL" clId="{8CD0E756-096D-6548-BF79-06A620AF3FBB}" dt="2023-10-18T08:26:07.569" v="193"/>
          <ac:spMkLst>
            <pc:docMk/>
            <pc:sldMk cId="1352006122" sldId="262"/>
            <ac:spMk id="4" creationId="{F8C36F8F-7E3F-B044-6E31-2DAA96C4BFF0}"/>
          </ac:spMkLst>
        </pc:spChg>
        <pc:spChg chg="del">
          <ac:chgData name="Anthamatten Benjamin I.BSCI.2101" userId="089eb680-c4c0-44b0-ae48-58e6e7858a1c" providerId="ADAL" clId="{8CD0E756-096D-6548-BF79-06A620AF3FBB}" dt="2023-10-18T08:26:06.748" v="191" actId="26606"/>
          <ac:spMkLst>
            <pc:docMk/>
            <pc:sldMk cId="1352006122" sldId="262"/>
            <ac:spMk id="19" creationId="{100EDD19-6802-4EC3-95CE-CFFAB042CFD6}"/>
          </ac:spMkLst>
        </pc:spChg>
        <pc:spChg chg="del">
          <ac:chgData name="Anthamatten Benjamin I.BSCI.2101" userId="089eb680-c4c0-44b0-ae48-58e6e7858a1c" providerId="ADAL" clId="{8CD0E756-096D-6548-BF79-06A620AF3FBB}" dt="2023-10-18T08:26:06.748" v="191" actId="26606"/>
          <ac:spMkLst>
            <pc:docMk/>
            <pc:sldMk cId="1352006122" sldId="262"/>
            <ac:spMk id="21" creationId="{DB17E863-922E-4C26-BD64-E8FD41D28661}"/>
          </ac:spMkLst>
        </pc:spChg>
        <pc:spChg chg="add">
          <ac:chgData name="Anthamatten Benjamin I.BSCI.2101" userId="089eb680-c4c0-44b0-ae48-58e6e7858a1c" providerId="ADAL" clId="{8CD0E756-096D-6548-BF79-06A620AF3FBB}" dt="2023-10-18T08:26:06.748" v="191" actId="26606"/>
          <ac:spMkLst>
            <pc:docMk/>
            <pc:sldMk cId="1352006122" sldId="262"/>
            <ac:spMk id="28" creationId="{C59AB4C8-9178-4F7A-8404-6890510B5917}"/>
          </ac:spMkLst>
        </pc:spChg>
        <pc:spChg chg="add">
          <ac:chgData name="Anthamatten Benjamin I.BSCI.2101" userId="089eb680-c4c0-44b0-ae48-58e6e7858a1c" providerId="ADAL" clId="{8CD0E756-096D-6548-BF79-06A620AF3FBB}" dt="2023-10-18T08:26:06.748" v="191" actId="26606"/>
          <ac:spMkLst>
            <pc:docMk/>
            <pc:sldMk cId="1352006122" sldId="262"/>
            <ac:spMk id="30" creationId="{4CFDFB37-4BC7-42C6-915D-A6609139BFE7}"/>
          </ac:spMkLst>
        </pc:spChg>
        <pc:grpChg chg="add">
          <ac:chgData name="Anthamatten Benjamin I.BSCI.2101" userId="089eb680-c4c0-44b0-ae48-58e6e7858a1c" providerId="ADAL" clId="{8CD0E756-096D-6548-BF79-06A620AF3FBB}" dt="2023-10-18T08:24:45.711" v="188" actId="26606"/>
          <ac:grpSpMkLst>
            <pc:docMk/>
            <pc:sldMk cId="1352006122" sldId="262"/>
            <ac:grpSpMk id="9" creationId="{0E76F6F3-F5F0-B26D-1B63-73AD0299B731}"/>
          </ac:grpSpMkLst>
        </pc:grpChg>
        <pc:picChg chg="add del">
          <ac:chgData name="Anthamatten Benjamin I.BSCI.2101" userId="089eb680-c4c0-44b0-ae48-58e6e7858a1c" providerId="ADAL" clId="{8CD0E756-096D-6548-BF79-06A620AF3FBB}" dt="2023-10-18T08:24:59.491" v="189" actId="478"/>
          <ac:picMkLst>
            <pc:docMk/>
            <pc:sldMk cId="1352006122" sldId="262"/>
            <ac:picMk id="13" creationId="{D2528433-BC1C-416E-3943-1DB7A1D662E2}"/>
          </ac:picMkLst>
        </pc:picChg>
        <pc:picChg chg="add">
          <ac:chgData name="Anthamatten Benjamin I.BSCI.2101" userId="089eb680-c4c0-44b0-ae48-58e6e7858a1c" providerId="ADAL" clId="{8CD0E756-096D-6548-BF79-06A620AF3FBB}" dt="2023-10-18T08:26:06.748" v="191" actId="26606"/>
          <ac:picMkLst>
            <pc:docMk/>
            <pc:sldMk cId="1352006122" sldId="262"/>
            <ac:picMk id="25" creationId="{DE6B8FD7-A906-486D-5420-1934171561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737F9-AA2B-51BC-3B8F-0BAF6BD50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BCDE0B-6996-CAF3-8D4C-8CE42029B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2131E8-D1D5-B719-D089-B83398B5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7379-AAA6-4389-B43B-12E28110448C}" type="datetimeFigureOut">
              <a:rPr lang="de-CH" smtClean="0"/>
              <a:t>19.10.2023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783A07-A26A-6673-70D2-954465F2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93CE6-4C3D-AF3C-C4A0-653C9B91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1327-9FE3-497E-B3CB-BDE1DA3772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636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6DBE6-5092-E42B-AA9C-6D6365A7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A07617-6743-EF20-58AB-34857087B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A9A980-CA5B-FE36-F442-29483265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7379-AAA6-4389-B43B-12E28110448C}" type="datetimeFigureOut">
              <a:rPr lang="de-CH" smtClean="0"/>
              <a:t>19.10.2023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937B49-CE28-7964-9F82-FCADF24F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4F809-E889-7A91-D3DD-397E08B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1327-9FE3-497E-B3CB-BDE1DA3772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253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6F091E-6645-D794-125A-C6D74448B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0266E0-97E1-1045-C5EE-4833D655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2AE68-3E26-A0D0-C1C7-390F7C19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7379-AAA6-4389-B43B-12E28110448C}" type="datetimeFigureOut">
              <a:rPr lang="de-CH" smtClean="0"/>
              <a:t>19.10.2023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360EA7-1FD3-0E30-5181-137B586F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44B19-DF9D-6516-07D1-B891782C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1327-9FE3-497E-B3CB-BDE1DA3772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658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0D1D6-B8B5-6131-3DBF-E3FE978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330E11-EED5-D45C-4664-BA54C7B25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2D3C57-E1B7-C424-49B5-0DB0CB26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7379-AAA6-4389-B43B-12E28110448C}" type="datetimeFigureOut">
              <a:rPr lang="de-CH" smtClean="0"/>
              <a:t>19.10.2023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85A4A-D7C4-5A9E-F20C-E9759081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E20447-A331-C6AD-1FEA-DCFDF2EF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1327-9FE3-497E-B3CB-BDE1DA3772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95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DB250-DB31-CAA6-444D-14F7BDAC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446187-F219-BFF4-B4EB-24FA66108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26F662-FF5F-67D1-52A8-D0560348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7379-AAA6-4389-B43B-12E28110448C}" type="datetimeFigureOut">
              <a:rPr lang="de-CH" smtClean="0"/>
              <a:t>19.10.2023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A58322-DAAA-4199-3678-98C7B430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D9867A-DF27-B2A0-C9D5-FD5148ED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1327-9FE3-497E-B3CB-BDE1DA3772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684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CAD97-BCE6-8933-9CCB-4BC24EE4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9F1E00-1A98-3176-CB43-08B3A0DF5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42E781-FE7F-3514-9E8B-EEC27C7A7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F706EF-7748-AD58-FB2A-47A8B85A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7379-AAA6-4389-B43B-12E28110448C}" type="datetimeFigureOut">
              <a:rPr lang="de-CH" smtClean="0"/>
              <a:t>19.10.2023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FDED63-4304-6B7A-659E-19508610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127303-4669-A4AD-6E84-43F4841D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1327-9FE3-497E-B3CB-BDE1DA3772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626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802C3-D2C7-C7AA-3AC9-F29BAD01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786835-8684-F6D5-1147-8A433D02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9ABA8E-B27A-DE90-6105-7C2AA9E2B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25CDEA-6A8A-310A-53A5-FCF87403C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9A1D5A-83BB-17E8-E459-4E381899B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853D7C-A846-BFDC-1608-EE808562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7379-AAA6-4389-B43B-12E28110448C}" type="datetimeFigureOut">
              <a:rPr lang="de-CH" smtClean="0"/>
              <a:t>19.10.2023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A6961A-0B67-7A15-FA13-35A92D96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412B59-4CE8-7231-98BA-0A432BBB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1327-9FE3-497E-B3CB-BDE1DA3772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774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250C5-8E55-B0F7-F6F5-4633C79D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ABD657-3C66-574D-7199-5E1534AB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7379-AAA6-4389-B43B-12E28110448C}" type="datetimeFigureOut">
              <a:rPr lang="de-CH" smtClean="0"/>
              <a:t>19.10.2023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0010E6-C520-55A1-EA40-EFAFE3A5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D13A79-3489-F28E-EB8F-AF705C39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1327-9FE3-497E-B3CB-BDE1DA3772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875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92820A-1322-EE40-84E9-41A237EA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7379-AAA6-4389-B43B-12E28110448C}" type="datetimeFigureOut">
              <a:rPr lang="de-CH" smtClean="0"/>
              <a:t>19.10.2023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4DE651-912B-1617-56C5-170429C0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2A7008-F2CC-5459-D3D8-E4DBD370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1327-9FE3-497E-B3CB-BDE1DA3772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983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FED01-E56F-E647-A68D-58F6E2FC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79B94-6498-75D8-A506-0B0E84856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8C8FE9-4A6F-6BB1-E4DD-E01DF1E19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8A308B-1962-1795-D5E0-320908F1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7379-AAA6-4389-B43B-12E28110448C}" type="datetimeFigureOut">
              <a:rPr lang="de-CH" smtClean="0"/>
              <a:t>19.10.2023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3D43CB-4E83-3736-2F84-E0A38492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FE6106-50F1-08CC-348E-190A0419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1327-9FE3-497E-B3CB-BDE1DA3772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673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A6623-100C-09C0-2059-A667A47D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AAEAAF-0D62-F509-4243-B1A2957FA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5CDD24-B244-5E02-EC4A-8D21F7E13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7D64F4-4263-11AE-3F8F-9BF21FDB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7379-AAA6-4389-B43B-12E28110448C}" type="datetimeFigureOut">
              <a:rPr lang="de-CH" smtClean="0"/>
              <a:t>19.10.2023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7DD1A-30E4-702B-1781-19415507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D42871-23FF-0584-2F9B-8FD69386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1327-9FE3-497E-B3CB-BDE1DA3772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655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2336EE-4CBA-091C-B45C-954AE88B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E3A471-6230-3574-369B-2F67C7E8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6A10DA-8F57-F612-14FD-46ED23F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C7379-AAA6-4389-B43B-12E28110448C}" type="datetimeFigureOut">
              <a:rPr lang="de-CH" smtClean="0"/>
              <a:t>19.10.2023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120FD-1A25-FDC1-9D99-D1C4718CF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B5B2A9-4660-7E8C-E998-5E9631D5C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1327-9FE3-497E-B3CB-BDE1DA3772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42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abhijitdahatonde/worldwide-average-iq-leve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3-graph-gallery.com/graph/choropleth_basi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 descr="World map with flight paths">
            <a:extLst>
              <a:ext uri="{FF2B5EF4-FFF2-40B4-BE49-F238E27FC236}">
                <a16:creationId xmlns:a16="http://schemas.microsoft.com/office/drawing/2014/main" id="{3DBF748E-7625-EC48-A30C-536CB1674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28" r="21575" b="336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50C00D-14CD-6BE4-7437-365D384E3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CH" sz="4800"/>
              <a:t>IQ Map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3852BB-AC72-F432-81EF-9E8FF30BF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CH" sz="2000"/>
              <a:t>Benjamin Anthamatten, </a:t>
            </a:r>
          </a:p>
          <a:p>
            <a:pPr algn="l"/>
            <a:r>
              <a:rPr lang="de-CH" sz="2000"/>
              <a:t>Vithursiya Vijayasingam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91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426222-418C-C1B9-59E5-B00DD6D8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000"/>
              <a:t>Problem / </a:t>
            </a:r>
            <a:r>
              <a:rPr lang="de-CH" sz="5000"/>
              <a:t>Fragestellung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1BEE20-07D4-8A8C-1CF6-C88B164B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endParaRPr lang="de-CH" sz="2200"/>
          </a:p>
          <a:p>
            <a:r>
              <a:rPr lang="de-CH" sz="2200"/>
              <a:t>Verteilung des durchschnittlichen IQ auf der Welt (Ländervergleich)</a:t>
            </a:r>
          </a:p>
          <a:p>
            <a:r>
              <a:rPr lang="de-CH" sz="2200"/>
              <a:t>Welche Faktoren haben Einfluss auf den durchschnittlichen IQ?</a:t>
            </a:r>
          </a:p>
          <a:p>
            <a:pPr marL="0" indent="0">
              <a:buNone/>
            </a:pPr>
            <a:endParaRPr lang="de-CH" sz="220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67C2680-952A-0221-670F-E8552457DD5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18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9E5BA8-A0C9-9CE5-7411-E609E2F4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de-CH" sz="3400"/>
              <a:t>Datensatz: </a:t>
            </a:r>
            <a:r>
              <a:rPr lang="de-CH" sz="3400" b="1"/>
              <a:t>Average IQ Levels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4698F0-EA9A-70E8-F29F-9986CFFF9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de-CH" sz="2200">
                <a:hlinkClick r:id="rId2"/>
              </a:rPr>
              <a:t>https://www.kaggle.com/datasets/abhijitdahatonde/worldwide-average-iq-levels</a:t>
            </a:r>
            <a:endParaRPr lang="de-CH" sz="2200"/>
          </a:p>
          <a:p>
            <a:endParaRPr lang="de-CH" sz="22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CA750FE-1D93-514A-8926-48150C71F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3165171"/>
            <a:ext cx="10917936" cy="22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2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8971D-1169-D97D-26B8-250CEAA1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2D805-66FE-2750-5D3E-BED7F3E94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78" y="2373019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>
                <a:effectLst/>
                <a:hlinkClick r:id="rId2"/>
              </a:rPr>
              <a:t>https://d3-graph-gallery.com/graph/choropleth_basic.html</a:t>
            </a:r>
            <a:r>
              <a:rPr lang="en-US" sz="2400">
                <a:effectLst/>
              </a:rPr>
              <a:t> </a:t>
            </a:r>
          </a:p>
        </p:txBody>
      </p:sp>
      <p:sp>
        <p:nvSpPr>
          <p:cNvPr id="1038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Welt, Karte enthält.&#10;&#10;Automatisch generierte Beschreibung">
            <a:extLst>
              <a:ext uri="{FF2B5EF4-FFF2-40B4-BE49-F238E27FC236}">
                <a16:creationId xmlns:a16="http://schemas.microsoft.com/office/drawing/2014/main" id="{520842EB-0160-4369-D1C3-7E7E77254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78" y="2935130"/>
            <a:ext cx="4666473" cy="3252652"/>
          </a:xfrm>
          <a:prstGeom prst="rect">
            <a:avLst/>
          </a:prstGeom>
        </p:spPr>
      </p:pic>
      <p:pic>
        <p:nvPicPr>
          <p:cNvPr id="4" name="Picture 2" descr="Clustered Bar Chart | Charts | ChartExpo">
            <a:extLst>
              <a:ext uri="{FF2B5EF4-FFF2-40B4-BE49-F238E27FC236}">
                <a16:creationId xmlns:a16="http://schemas.microsoft.com/office/drawing/2014/main" id="{9E7098F1-99EA-BA1A-E0B6-7A31E63FA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2646" y="2996947"/>
            <a:ext cx="4553859" cy="30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05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96FB12-1DF9-1428-B8A7-4D37C52E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Fragen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Help">
            <a:extLst>
              <a:ext uri="{FF2B5EF4-FFF2-40B4-BE49-F238E27FC236}">
                <a16:creationId xmlns:a16="http://schemas.microsoft.com/office/drawing/2014/main" id="{DE6B8FD7-A906-486D-5420-193417156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3044" y="3124200"/>
            <a:ext cx="3102864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0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12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IQ Map</vt:lpstr>
      <vt:lpstr>Problem / Fragestellung</vt:lpstr>
      <vt:lpstr>Datensatz: Average IQ Levels</vt:lpstr>
      <vt:lpstr>Konzept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Vijayasingam Vithursiya I.BSCI.2101</dc:creator>
  <cp:lastModifiedBy>Vijayasingam Vithursiya I.BSCI.2101</cp:lastModifiedBy>
  <cp:revision>1</cp:revision>
  <dcterms:created xsi:type="dcterms:W3CDTF">2023-10-16T08:19:13Z</dcterms:created>
  <dcterms:modified xsi:type="dcterms:W3CDTF">2023-10-19T17:33:46Z</dcterms:modified>
</cp:coreProperties>
</file>