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92aac6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92aac6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crear un entorno de trabajo bien configurado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Guía elaborada por Davinia Sierra Engelmo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Herramientas: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s" sz="2400">
                <a:latin typeface="Lato"/>
                <a:ea typeface="Lato"/>
                <a:cs typeface="Lato"/>
                <a:sym typeface="Lato"/>
              </a:rPr>
              <a:t>Google Drive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s" sz="2400">
                <a:latin typeface="Lato"/>
                <a:ea typeface="Lato"/>
                <a:cs typeface="Lato"/>
                <a:sym typeface="Lato"/>
              </a:rPr>
              <a:t>Slack</a:t>
            </a:r>
            <a:endParaRPr b="0" sz="2400"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b="0" lang="es" sz="2400">
                <a:latin typeface="Lato"/>
                <a:ea typeface="Lato"/>
                <a:cs typeface="Lato"/>
                <a:sym typeface="Lato"/>
              </a:rPr>
              <a:t>Trello</a:t>
            </a:r>
            <a:endParaRPr b="0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Libro &quot;Made To Stick&quot; en posición vertical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75"/>
            <a:ext cx="3579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Raleway"/>
                <a:ea typeface="Raleway"/>
                <a:cs typeface="Raleway"/>
                <a:sym typeface="Raleway"/>
              </a:rPr>
              <a:t>La organización del equipo será mejor si es fluida, sencilla y está organizada</a:t>
            </a:r>
            <a:r>
              <a:rPr lang="es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Cada mañana nos conectaremos al Slack para ver quiénes estamos en el equipo y organizar los proyectos que se están llevando a cabo.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rPr lang="es" sz="1200">
                <a:latin typeface="Raleway"/>
                <a:ea typeface="Raleway"/>
                <a:cs typeface="Raleway"/>
                <a:sym typeface="Raleway"/>
              </a:rPr>
              <a:t>Haremos una reunión delante de nuestro    tablero Trello para ver cómo organizar el día y ver cómo van las tareas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87575" y="681975"/>
            <a:ext cx="8710500" cy="4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5"/>
                </a:solidFill>
              </a:rPr>
              <a:t>TechNova Solutions: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s" sz="2400">
                <a:solidFill>
                  <a:srgbClr val="666666"/>
                </a:solidFill>
              </a:rPr>
              <a:t>Desarrollo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s" sz="2400">
                <a:solidFill>
                  <a:srgbClr val="666666"/>
                </a:solidFill>
              </a:rPr>
              <a:t>Soporte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s" sz="2400">
                <a:solidFill>
                  <a:srgbClr val="666666"/>
                </a:solidFill>
              </a:rPr>
              <a:t>Administracción</a:t>
            </a:r>
            <a:endParaRPr sz="2400">
              <a:solidFill>
                <a:srgbClr val="666666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s" sz="2400">
                <a:solidFill>
                  <a:srgbClr val="666666"/>
                </a:solidFill>
              </a:rPr>
              <a:t>RRHH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en equipo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