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25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00F1-9C24-43A6-BBAE-0BA8C0E33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BAAC9-9F6F-4A18-B705-BE7CBBFF5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27C4B-8235-44D6-A829-2DB5E066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14C7-F6A9-4FAE-A6E7-A1567655005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6F7B2-5EFA-4F76-B2EA-83A8FA6B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F3D10-35ED-415C-AB0A-EC1852E6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AC-B97E-48EC-AE73-1A3B273DE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57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199C-459D-49FC-8656-30E0B92F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F9C0E-9477-42BA-AF49-23DA8CCB0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C813F-5167-4841-A779-F2A69D5F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14C7-F6A9-4FAE-A6E7-A1567655005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7077D-30A2-43C0-9CDF-E9C7506A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BAC60-6BD9-48BA-B813-3EBF4D89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AC-B97E-48EC-AE73-1A3B273DE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17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753BA-E071-41DF-BEE2-54D2F7048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D7DA9-0ECC-472D-97D4-F8F3B54C4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DE96-51FB-4BEA-BF25-1F357C14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14C7-F6A9-4FAE-A6E7-A1567655005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7EAC8-C247-46DD-9EE1-3985E65C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7668F-8D13-4415-A847-4D404AB4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AC-B97E-48EC-AE73-1A3B273DE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01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88B9-F216-42C8-91FA-55892F7D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FD204-832C-4977-80BF-6DA939C76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8AF34-DBF8-4FE9-AFF8-F3BD0B09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14C7-F6A9-4FAE-A6E7-A1567655005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F5483-2EC3-46CE-9108-55E801CC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82F1E-9AF7-41AE-9FBA-9C06EF71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AC-B97E-48EC-AE73-1A3B273DE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2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32D2-7BCA-415B-95F4-8812DB803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6053F-C8B8-4B62-950D-577D9B72F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46774-C571-4C2F-9C08-604F34BC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14C7-F6A9-4FAE-A6E7-A1567655005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D19AD-055B-46D9-B8CF-5E58B106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C5D69-1BB5-4617-9C39-BBEADDFB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AC-B97E-48EC-AE73-1A3B273DE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70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D5FF-043D-4D8A-B42A-468D3627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E4BD-480D-4A60-9F91-CC17C7233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BF19E-85BD-47CF-A67E-5B1E039DC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F9E44-921E-4C3F-BD5E-10AAA215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14C7-F6A9-4FAE-A6E7-A1567655005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F4372-E06B-4AE5-9A86-3A2043BF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59613-6469-4FA1-99C6-F27AFAD1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AC-B97E-48EC-AE73-1A3B273DE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95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4BB3-860A-4B2C-A6D7-812B4A28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7554C-BC69-4B5C-8D93-E4CDCEEDD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664EA-1AD3-4B61-BF62-0AF498532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2916D-7488-4F38-BBA2-1816C193C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7D9A2-76F1-4BE9-99D6-694BBDBF4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50838-88D4-422A-8B1D-E09351D1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14C7-F6A9-4FAE-A6E7-A1567655005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4D269-5ACE-4929-A6B5-313A5F10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81084-2965-4D21-8ECA-AD7D0962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AC-B97E-48EC-AE73-1A3B273DE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28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4EBE-F72B-4CAA-872A-EF248DEF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C6D45-5D27-4F5A-9DA7-82FBB9DA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14C7-F6A9-4FAE-A6E7-A1567655005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BAF77-A19B-4282-BA9D-210BA27E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BD1DC-B519-4850-96C4-D58F6865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AC-B97E-48EC-AE73-1A3B273DE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53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6041F-8AAF-499F-85F7-F03F6C86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14C7-F6A9-4FAE-A6E7-A1567655005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FD2D8-1766-4AD5-9538-67D6DDE78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59A4E-7C6C-49DB-9827-4002DB67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AC-B97E-48EC-AE73-1A3B273DE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64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59E4-E6D6-49CC-A58E-5A31FE3E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DFDB-3010-4C61-900F-A3019F387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650B0-76D5-469C-AF0F-0750B75EA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EA174-73B0-4668-BB9D-98E72D07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14C7-F6A9-4FAE-A6E7-A1567655005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DA13B-C964-44E2-A9BA-9097412F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BDC8F-E617-4CD2-A0A2-EEE65C2F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AC-B97E-48EC-AE73-1A3B273DE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3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DDF6-074E-4CEB-A2F6-A7945B15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26DE7-E86A-4900-8972-91B2CBDA7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B369B-5EFB-496C-9EFF-D84E73AE4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E27FA-7E62-421B-9A55-7BB26955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14C7-F6A9-4FAE-A6E7-A1567655005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F1DE7-E990-48AA-A9D3-CB6D3D62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16AC5-1581-41C1-99A2-F5498D11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AC-B97E-48EC-AE73-1A3B273DE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6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CA02B-598E-4BCD-8CC3-F5F8033B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FB948-59DF-4BF5-BC14-EF17A1DC9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5D8EA-BB0F-4B0C-8BB0-F913EF3D8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814C7-F6A9-4FAE-A6E7-A1567655005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151A6-B9CA-403E-ADF6-5D8B6D569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EBD80-048E-4A15-A8BB-90FA1434F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681AC-B97E-48EC-AE73-1A3B273DE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82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AC1C1F-AA28-4E9B-9AAF-0C41F1F7C4E4}"/>
              </a:ext>
            </a:extLst>
          </p:cNvPr>
          <p:cNvSpPr/>
          <p:nvPr/>
        </p:nvSpPr>
        <p:spPr>
          <a:xfrm>
            <a:off x="6487197" y="4573082"/>
            <a:ext cx="319343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Curated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D516C2-4C6C-4BD0-89F9-F814621F39D8}"/>
              </a:ext>
            </a:extLst>
          </p:cNvPr>
          <p:cNvSpPr/>
          <p:nvPr/>
        </p:nvSpPr>
        <p:spPr>
          <a:xfrm>
            <a:off x="2328807" y="1647672"/>
            <a:ext cx="336079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Raw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828B40-4ECE-4ADD-849C-68C22C3D543A}"/>
              </a:ext>
            </a:extLst>
          </p:cNvPr>
          <p:cNvSpPr/>
          <p:nvPr/>
        </p:nvSpPr>
        <p:spPr>
          <a:xfrm>
            <a:off x="7996138" y="541866"/>
            <a:ext cx="27783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Cleansed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AFA8E4-C21C-421D-AADE-872BD0284AC9}"/>
              </a:ext>
            </a:extLst>
          </p:cNvPr>
          <p:cNvSpPr/>
          <p:nvPr/>
        </p:nvSpPr>
        <p:spPr>
          <a:xfrm>
            <a:off x="959692" y="4351635"/>
            <a:ext cx="389722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Enriched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BF0913-0202-44EB-964D-C86616330014}"/>
              </a:ext>
            </a:extLst>
          </p:cNvPr>
          <p:cNvSpPr/>
          <p:nvPr/>
        </p:nvSpPr>
        <p:spPr>
          <a:xfrm>
            <a:off x="307392" y="905702"/>
            <a:ext cx="15103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Gold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C73BD-4808-45F8-9678-6D761D2B3FEC}"/>
              </a:ext>
            </a:extLst>
          </p:cNvPr>
          <p:cNvSpPr/>
          <p:nvPr/>
        </p:nvSpPr>
        <p:spPr>
          <a:xfrm>
            <a:off x="9484019" y="3250968"/>
            <a:ext cx="17668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Silver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86CB32-8D04-4E14-B24E-C5490FD29913}"/>
              </a:ext>
            </a:extLst>
          </p:cNvPr>
          <p:cNvSpPr/>
          <p:nvPr/>
        </p:nvSpPr>
        <p:spPr>
          <a:xfrm>
            <a:off x="4606836" y="80201"/>
            <a:ext cx="2165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Bronze</a:t>
            </a:r>
          </a:p>
        </p:txBody>
      </p:sp>
    </p:spTree>
    <p:extLst>
      <p:ext uri="{BB962C8B-B14F-4D97-AF65-F5344CB8AC3E}">
        <p14:creationId xmlns:p14="http://schemas.microsoft.com/office/powerpoint/2010/main" val="331243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5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9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6.25E-7 4.44444E-6 L 6.25E-7 -0.07223 " pathEditMode="relative" rAng="0" ptsTypes="AA">
                                      <p:cBhvr>
                                        <p:cTn id="2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discrete" valueType="str">
                                      <p:cBhvr override="childStyle"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6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796D01-251B-461F-BE20-3A9B5FBC6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13" y="410066"/>
            <a:ext cx="8796174" cy="603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2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Lusty</dc:creator>
  <cp:lastModifiedBy>Dave Lusty</cp:lastModifiedBy>
  <cp:revision>4</cp:revision>
  <dcterms:created xsi:type="dcterms:W3CDTF">2020-10-29T11:39:56Z</dcterms:created>
  <dcterms:modified xsi:type="dcterms:W3CDTF">2020-10-29T12:02:25Z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2020-10-29T11:39:56Z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cd1f7b6d-de14-48b8-97c8-b5eca3c9192a</vt:lpwstr>
  </property>
  <property fmtid="{D5CDD505-2E9C-101B-9397-08002B2CF9AE}" pid="8" name="MSIP_Label_f42aa342-8706-4288-bd11-ebb85995028c_ContentBits">
    <vt:lpwstr>0</vt:lpwstr>
  </property>
</Properties>
</file>