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419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DE9B97-90A5-620E-4DA3-369E968FFC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21D1B34-4A42-4616-5E03-6423A00649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13B9EEE-642A-667F-621A-20D25CC88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7CF335-4FE9-EF81-4E14-B385869E14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35CFC2C-3865-52AE-16A4-80326D4FE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911540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E4F20B-5C2E-6CE1-AC8A-F2A87DE329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2B69B2A-BDCC-80FF-6063-ABC7689906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8EE3B9F-9BCC-C4F1-EA8F-E8BBE58B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D1A17D-3723-5E8F-E788-FB24FE560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2D98AD-FACF-BBF6-23B5-2500767D3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24351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1A9F154-F011-CDEB-36F1-69DC5A2AF6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335FD4E-820A-A49C-0C15-9B04C1ADDF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D1D2DF-675E-0A37-96F0-1C91447D1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F7C0D4-E068-A5A2-DD13-FF13F0FC2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87DEF0D-6BC1-C6CD-F92F-664E7218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88006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11FC5-DF44-B912-257D-FA5544D0B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F74A586-5BD0-A041-DF24-17436380F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02E3F6-2D75-8AC5-0ED0-9209C7613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CC8AAD-3077-2096-68DF-C199B8D87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B68F2CA-E012-23D2-2F83-9AE78B3B7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457168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0D28C-16F7-706F-2D5C-BFA7E2C6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D16DA2E-5763-08D9-C6C0-F6E5BF9D2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BCFB96B-15DF-4F62-0561-FED855894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ADD9EA2-BF56-979B-64C1-154F3838E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A2250A-DC49-1E52-77B6-2D80633E9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517953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888FA3-6445-33B8-2A61-61DD49536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D6ECCB-33AB-3DF2-1E1A-833A84D3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FC18F98-1231-57DD-1CA7-9A7959ABDD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C429CF5-8102-9D3E-EC9F-A70E047FB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289F8F7-3B38-9250-FFBA-9E6A63D4E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FC4B0BA-8F81-2966-9F74-830D4FCAE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9170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04DC34-23F0-8390-5481-A223AC75A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08170FE-12F8-A5F3-C21F-B64F20208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75E370-2B07-E685-0FA9-8A2E77D5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C76738A-0860-DCFB-4D1B-109FBA886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E0D5570-6698-5890-64BD-5F69B476A7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CA346DC-6237-1D5B-D4CB-9247808FC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5D0BF6D-AF5A-84AA-6B30-06A99218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8A68667-F255-896B-1CED-7D9FFD3B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4234586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BC9D4A-8F04-4981-72CC-3141F7B2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72B60E-4A71-7C4D-5CDD-1338A81C8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5F81E6B-1E23-875A-32C8-12C60F078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1643964-50E8-337B-D2E1-D16EDD2BC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45730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386DD33-839A-99AD-9080-0771FB93B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4E22383-2A5C-EE21-F125-4E9694C47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D25E48F-E3F4-6FE3-777B-13F7AA449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230936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070865-B10B-4532-31E5-F0DFDEA7C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A90B819-76F8-BCC4-96D7-96A456FAA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97585C7-69AF-D0BC-BD31-F60566E6F9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A4C060D-64BD-D723-10A7-318E69725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808E24-03C8-9E6A-B044-CF552723C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6F1071D-FB8D-0652-B75A-504DC04AB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3200541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5B0FD8-79F4-2E22-5FCF-AAD1ED3AF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2941792-2BCC-D9B0-EE65-4F9BB052D6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419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F3FE2D1-08D6-65F4-00DB-7AE98908C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555D0C0-E019-00D5-1097-CC6B3312AE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56628A-D05A-F6CE-3A19-C562A45F8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419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8FA65A-9C07-593E-0152-6111FD24B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679540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DD224E0-3704-9B5C-12D2-4F1D423C3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419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67C25-85B6-1CC6-6593-EF6ECE5E89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56D646-580E-BDCE-139C-C11B63A12C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0DF4A-F661-4EB8-84A3-379CCC17EC50}" type="datetimeFigureOut">
              <a:rPr lang="es-419" smtClean="0"/>
              <a:t>21/10/2025</a:t>
            </a:fld>
            <a:endParaRPr lang="es-419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22E784-4CB5-67CB-78E5-97DE76E7F2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419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75C2146-6DCF-68FC-0B38-C614F14B7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9FC6D-D40B-4FDF-A913-8626639F84F7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918121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419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EB15415-DE6B-DF48-C633-66E42CA70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358" y="122541"/>
            <a:ext cx="2847606" cy="214356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619F81C-A6E9-A6ED-BB07-D4822BE6C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75" y="2384647"/>
            <a:ext cx="2648772" cy="229902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08ED58E-DC50-D8E9-5833-F937A930B3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06" y="4731804"/>
            <a:ext cx="3155626" cy="2042985"/>
          </a:xfrm>
          <a:prstGeom prst="rect">
            <a:avLst/>
          </a:prstGeom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651AAC3E-37C4-8281-725E-969BE11749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9974" y="122541"/>
            <a:ext cx="2936700" cy="470001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0C97D7E-D468-242E-DA8B-D7011754CFCE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36642" r="70479"/>
          <a:stretch/>
        </p:blipFill>
        <p:spPr>
          <a:xfrm>
            <a:off x="3470791" y="4879196"/>
            <a:ext cx="2556387" cy="183895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EA10504-8A8B-93EE-678E-535E49F90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0684" y="206121"/>
            <a:ext cx="2936700" cy="2059982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922ED9A-90EB-82C2-4F26-17414935C6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28832" y="2472548"/>
            <a:ext cx="2728468" cy="227450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F371736-53FB-1704-4AC1-50D8AB97B5D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210684" y="4822555"/>
            <a:ext cx="3065449" cy="1974149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4260189-B6D4-62FC-B3C6-57CDD4F07FB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147384" y="182824"/>
            <a:ext cx="2953415" cy="460197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6190F54-9DF2-7BC3-D58F-592D6D8FC2AB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37500"/>
          <a:stretch/>
        </p:blipFill>
        <p:spPr>
          <a:xfrm>
            <a:off x="9330547" y="4967904"/>
            <a:ext cx="2676117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1733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Alejandro Narváez</dc:creator>
  <cp:lastModifiedBy>David Alejandro Narváez</cp:lastModifiedBy>
  <cp:revision>3</cp:revision>
  <dcterms:created xsi:type="dcterms:W3CDTF">2025-10-14T14:26:50Z</dcterms:created>
  <dcterms:modified xsi:type="dcterms:W3CDTF">2025-10-22T01:01:39Z</dcterms:modified>
</cp:coreProperties>
</file>