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70" r:id="rId4"/>
    <p:sldId id="271" r:id="rId5"/>
    <p:sldId id="273" r:id="rId6"/>
    <p:sldId id="274" r:id="rId7"/>
    <p:sldId id="275" r:id="rId8"/>
    <p:sldId id="276" r:id="rId9"/>
    <p:sldId id="258" r:id="rId10"/>
    <p:sldId id="259" r:id="rId11"/>
    <p:sldId id="265" r:id="rId12"/>
    <p:sldId id="264" r:id="rId13"/>
    <p:sldId id="266" r:id="rId14"/>
    <p:sldId id="267" r:id="rId15"/>
    <p:sldId id="268" r:id="rId16"/>
    <p:sldId id="269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9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5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63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94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18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7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9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1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4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7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2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7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2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28284" y="3715986"/>
            <a:ext cx="5924043" cy="1912085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Presentado por:</a:t>
            </a:r>
          </a:p>
          <a:p>
            <a:pPr algn="l"/>
            <a:r>
              <a:rPr lang="es-ES" dirty="0" smtClean="0"/>
              <a:t>Barrientos P</a:t>
            </a:r>
            <a:r>
              <a:rPr lang="es-SV" dirty="0" smtClean="0"/>
              <a:t>érez, Joaquin Antonio</a:t>
            </a:r>
          </a:p>
          <a:p>
            <a:pPr algn="l"/>
            <a:r>
              <a:rPr lang="es-SV" dirty="0" smtClean="0"/>
              <a:t>Funes Rivera, Roberto Enrique</a:t>
            </a:r>
          </a:p>
          <a:p>
            <a:pPr algn="l"/>
            <a:r>
              <a:rPr lang="es-SV" dirty="0" smtClean="0"/>
              <a:t>Hernández Cerritos, José Marcelo</a:t>
            </a:r>
          </a:p>
          <a:p>
            <a:pPr algn="l"/>
            <a:r>
              <a:rPr lang="es-SV" dirty="0" smtClean="0"/>
              <a:t>García Moreno, Daniel Eduardo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00250" y="643944"/>
            <a:ext cx="7766936" cy="2634160"/>
          </a:xfrm>
        </p:spPr>
        <p:txBody>
          <a:bodyPr/>
          <a:lstStyle/>
          <a:p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Creación del sistema de notas de ITCA-FEPADE.</a:t>
            </a:r>
            <a:b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Entrega Final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22095" y="5881287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SV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Fecha: Miércoles 30 de mayo del 2018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50003" y="579550"/>
            <a:ext cx="887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#1 FASE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  09/04/2018 – 23/04/2018</a:t>
            </a:r>
          </a:p>
          <a:p>
            <a:pPr algn="ctr" fontAlgn="base"/>
            <a:r>
              <a:rPr lang="es-SV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realizar</a:t>
            </a:r>
            <a:endParaRPr lang="pt-BR" sz="2400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80432" y="1865462"/>
            <a:ext cx="6276304" cy="3659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del menú principal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módulo de administración de grupos 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Vinculación de grupos a BD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Realización de Script de creación de actividades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Cálculo de </a:t>
            </a: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ponderación </a:t>
            </a: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para cada actividad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Diseño de interfaz principal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Rediseño de pantalla de inicio  de sesión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módulo de tareas para grupos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del modulo de restablecimiento de contraseñas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Script de subida de archivos según practica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filtro de archivos por práctica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descarga de lotes de archivo por grupos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Módulo de calificación de practicas	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172060" y="4512083"/>
            <a:ext cx="6135591" cy="202504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Normalización de base de datos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</a:t>
            </a: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creación  </a:t>
            </a: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de registros en  la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</a:t>
            </a: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actualización </a:t>
            </a: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de registros en de la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eliminación de registros en de la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lectura de registros en de la BD</a:t>
            </a: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00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3249" y="532327"/>
            <a:ext cx="7630753" cy="987380"/>
          </a:xfrm>
        </p:spPr>
        <p:txBody>
          <a:bodyPr>
            <a:normAutofit/>
          </a:bodyPr>
          <a:lstStyle/>
          <a:p>
            <a:pPr algn="ctr"/>
            <a:r>
              <a:rPr lang="es-SV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Burndown Chart Sprint #1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40" t="15570" r="598" b="47604"/>
          <a:stretch/>
        </p:blipFill>
        <p:spPr>
          <a:xfrm>
            <a:off x="279041" y="1519707"/>
            <a:ext cx="11444539" cy="395381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19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50003" y="579550"/>
            <a:ext cx="887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 </a:t>
            </a:r>
            <a:r>
              <a:rPr lang="pt-BR" sz="24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 24/04/2018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10/05/2018</a:t>
            </a:r>
            <a:endParaRPr lang="pt-BR" sz="2400" cap="all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/>
            <a:r>
              <a:rPr lang="es-SV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endParaRPr lang="pt-BR" sz="2400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95170"/>
              </p:ext>
            </p:extLst>
          </p:nvPr>
        </p:nvGraphicFramePr>
        <p:xfrm>
          <a:off x="1918952" y="1764408"/>
          <a:ext cx="7804597" cy="4307205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804597"/>
              </a:tblGrid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 dirty="0">
                          <a:effectLst/>
                        </a:rPr>
                        <a:t>Diseño de tablas de horario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Programación y filtrado de horario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Diseño de reporte para imprimir horario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Script de detección de primera visita por parte del alumno, por ciclo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Organización de horario por cada grupo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>
                          <a:effectLst/>
                        </a:rPr>
                        <a:t>Diseño de vistas de grupos por docente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 dirty="0">
                          <a:effectLst/>
                        </a:rPr>
                        <a:t>Administración de tareas para los grupos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>
                          <a:effectLst/>
                        </a:rPr>
                        <a:t>Vista de listado de alumnos por grupos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24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Creación de módulo de recursos para prácticas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806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 dirty="0">
                          <a:effectLst/>
                        </a:rPr>
                        <a:t>Creación del módulo de inscripción en grupos por materias en la plataforma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 dirty="0">
                          <a:effectLst/>
                        </a:rPr>
                        <a:t>Diseño de reporte de notas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Programación y filtrado de notas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Módulo de impresión de notas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Menú que muestra recursos disponibles para cada práctica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Programación de límites y restricciones para cada práctica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Visualización de grupos y materias según alumnos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 dirty="0">
                          <a:effectLst/>
                        </a:rPr>
                        <a:t>Programación de script de eliminación de registros en la BD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1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43249" y="532327"/>
            <a:ext cx="7630753" cy="987380"/>
          </a:xfrm>
        </p:spPr>
        <p:txBody>
          <a:bodyPr>
            <a:normAutofit/>
          </a:bodyPr>
          <a:lstStyle/>
          <a:p>
            <a:pPr algn="ctr"/>
            <a:r>
              <a:rPr lang="es-SV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Burndown Chart Sprint </a:t>
            </a: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#2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1519707"/>
            <a:ext cx="11359168" cy="341485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60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50003" y="579550"/>
            <a:ext cx="887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 </a:t>
            </a:r>
            <a:r>
              <a:rPr lang="pt-BR" sz="24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 11/05/2018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/05/2018</a:t>
            </a:r>
            <a:endParaRPr lang="pt-BR" sz="2400" cap="all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/>
            <a:r>
              <a:rPr lang="es-SV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endParaRPr lang="pt-BR" sz="2400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700011" y="1891219"/>
            <a:ext cx="7343102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Validación de formularios de lado cliente- lado servidor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Validación de sesiones y tiempo de expiración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Cifrado de contraseña y otros datos de importancia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opciones de activación y desactivación de transferencia de archivos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Ofuscamiento del código</a:t>
            </a: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Creación </a:t>
            </a: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de módulo BUZON de archivos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Script de transferencia entre archivos entre los usuarios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opciones de activación y desactivación del buzón de archivos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del módulo de notificaciones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 menú de enlaces externos para descarga de programas y utilidades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 vistas por alumno para el docente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 script de migración de registros entre bases de datos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calendario de </a:t>
            </a: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43249" y="532327"/>
            <a:ext cx="7630753" cy="987380"/>
          </a:xfrm>
        </p:spPr>
        <p:txBody>
          <a:bodyPr>
            <a:normAutofit/>
          </a:bodyPr>
          <a:lstStyle/>
          <a:p>
            <a:pPr algn="ctr"/>
            <a:r>
              <a:rPr lang="es-SV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Burndown Chart Sprint </a:t>
            </a: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#3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69" t="16322" r="1021" b="48544"/>
          <a:stretch/>
        </p:blipFill>
        <p:spPr>
          <a:xfrm>
            <a:off x="412124" y="1416676"/>
            <a:ext cx="11439329" cy="36318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52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43249" y="532327"/>
            <a:ext cx="7630753" cy="987380"/>
          </a:xfrm>
        </p:spPr>
        <p:txBody>
          <a:bodyPr>
            <a:normAutofit fontScale="90000"/>
          </a:bodyPr>
          <a:lstStyle/>
          <a:p>
            <a:pPr algn="ctr"/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Conociendo algunas </a:t>
            </a:r>
            <a:b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interfaces del sistema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6" t="10814" r="67462" b="45190"/>
          <a:stretch/>
        </p:blipFill>
        <p:spPr bwMode="auto">
          <a:xfrm>
            <a:off x="1738649" y="2246545"/>
            <a:ext cx="3629624" cy="369061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t="11045" r="68804" b="46204"/>
          <a:stretch/>
        </p:blipFill>
        <p:spPr bwMode="auto">
          <a:xfrm>
            <a:off x="5847867" y="2246545"/>
            <a:ext cx="3605226" cy="3690616"/>
          </a:xfrm>
          <a:prstGeom prst="rect">
            <a:avLst/>
          </a:prstGeom>
          <a:ln w="3175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3824228" y="1698460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Pantallas de inicio de sesión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68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08318" y="758303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Menús principales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7" r="51088" b="62703"/>
          <a:stretch/>
        </p:blipFill>
        <p:spPr bwMode="auto">
          <a:xfrm>
            <a:off x="682581" y="1598669"/>
            <a:ext cx="6516709" cy="18142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82581" y="122933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Docente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673663" y="367899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Alumno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332" r="51462" b="64017"/>
          <a:stretch/>
        </p:blipFill>
        <p:spPr bwMode="auto">
          <a:xfrm>
            <a:off x="4134118" y="4184019"/>
            <a:ext cx="6461452" cy="1881930"/>
          </a:xfrm>
          <a:prstGeom prst="rect">
            <a:avLst/>
          </a:prstGeom>
          <a:ln w="3175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930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14380" y="423452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Reportes de parte del sistema</a:t>
            </a:r>
            <a:endParaRPr lang="es-ES" dirty="0"/>
          </a:p>
        </p:txBody>
      </p:sp>
      <p:pic>
        <p:nvPicPr>
          <p:cNvPr id="5" name="Imagen 4" descr="C:\Users\Joaquin\AppData\Local\Microsoft\Windows\INetCache\Content.Word\IMG-20180529-WA002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3"/>
          <a:stretch/>
        </p:blipFill>
        <p:spPr bwMode="auto">
          <a:xfrm>
            <a:off x="764035" y="1452395"/>
            <a:ext cx="4214312" cy="4889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764035" y="108306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Horarios de clase</a:t>
            </a:r>
            <a:endParaRPr lang="es-ES" dirty="0"/>
          </a:p>
        </p:txBody>
      </p:sp>
      <p:pic>
        <p:nvPicPr>
          <p:cNvPr id="7" name="Imagen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1" b="68179"/>
          <a:stretch/>
        </p:blipFill>
        <p:spPr bwMode="auto">
          <a:xfrm>
            <a:off x="5556144" y="2003108"/>
            <a:ext cx="5000625" cy="19361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970165" y="1452395"/>
            <a:ext cx="20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Reportes de notas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6372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43249" y="532327"/>
            <a:ext cx="7630753" cy="987380"/>
          </a:xfrm>
        </p:spPr>
        <p:txBody>
          <a:bodyPr>
            <a:normAutofit/>
          </a:bodyPr>
          <a:lstStyle/>
          <a:p>
            <a:pPr algn="ctr"/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 Casos de Uso del Sistema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631698"/>
            <a:ext cx="4454073" cy="4666069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14" y="1631698"/>
            <a:ext cx="4583582" cy="46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0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696" y="1014369"/>
            <a:ext cx="9239399" cy="45879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SV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¿En que consiste el proyecto?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Implementar nuevas y/o mejores herramientas con el objetivo de mejorar la funcionalidad del sistema actual de ITCA-FEPADE.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 Entre los aspectos mas solicitados en cuanto a mejora encontramos: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uevos diseños (buscando una interfaz mas amigable)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Adaptabilidad en cuanto a dispositivos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Mayor  seguridad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Nuevas Utilidades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 agradable tanto para alumnos como docentes.</a:t>
            </a:r>
          </a:p>
        </p:txBody>
      </p:sp>
    </p:spTree>
    <p:extLst>
      <p:ext uri="{BB962C8B-B14F-4D97-AF65-F5344CB8AC3E}">
        <p14:creationId xmlns:p14="http://schemas.microsoft.com/office/powerpoint/2010/main" val="426423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860303" y="2490817"/>
            <a:ext cx="57759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Conclusiones</a:t>
            </a:r>
            <a:endParaRPr lang="es-E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351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441" y="1877253"/>
            <a:ext cx="9123488" cy="3351569"/>
          </a:xfrm>
        </p:spPr>
        <p:txBody>
          <a:bodyPr>
            <a:normAutofit/>
          </a:bodyPr>
          <a:lstStyle/>
          <a:p>
            <a:pPr algn="just"/>
            <a:r>
              <a:rPr lang="es-SV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Crear un sistema informático para ITCA-FEPADE regional Santa Ana, dedicado al control de notas, alumnos, prácticas y grupos, con el cual tanto docentes como alumnos puedan desenvolverse día a día, corrigiendo errores que actualmente existen en el sistema utilizado, y permitiendo una opción de escalabilidad hacia un futuro.  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28849" y="724594"/>
            <a:ext cx="9316672" cy="56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marL="0" indent="0" algn="ctr">
              <a:buFont typeface="Wingdings 3" charset="2"/>
              <a:buNone/>
            </a:pPr>
            <a:endParaRPr lang="es-SV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3" charset="2"/>
              <a:buNone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2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247" y="1349220"/>
            <a:ext cx="8596668" cy="3880773"/>
          </a:xfrm>
        </p:spPr>
        <p:txBody>
          <a:bodyPr>
            <a:normAutofit fontScale="85000" lnSpcReduction="10000"/>
          </a:bodyPr>
          <a:lstStyle/>
          <a:p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</a:p>
          <a:p>
            <a:pPr marL="0" indent="0">
              <a:buNone/>
            </a:pP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Crear un sistema con mejor atractivo visual y adaptabilidad en cuanto a dispositivos y sus tamaños de pantalla.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Desarrollar un sistema ordenado y fácil de usar para cualquier usuario.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Proteger de una manera segura, contraseñas e información de alto valor.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Diseñar funciones especiales que sean capaces de favorecer y facilitar el trabajo tanto de docentes como de los alumnos.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28849" y="724594"/>
            <a:ext cx="9316672" cy="56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marL="0" indent="0" algn="ctr">
              <a:buFont typeface="Wingdings 3" charset="2"/>
              <a:buNone/>
            </a:pPr>
            <a:endParaRPr lang="es-SV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3" charset="2"/>
              <a:buNone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3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5970" y="1632554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Alcances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El sistema se podra usar desde cualquier tipo de dispositivo móvil.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Tendrá una interfaz adaptable según entorno.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Opciones y funciones se desarrollaran de manera correcta sin importar desde que dispositivo se consulte.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El sistema será simple y fácil de usar.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El sistema contara con mayor seguridad.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Si pasa determinado tiempo el sistema cerrara sesión por sí solo.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Se presentará documentación que pueda ser de ayuda para los usuarios y futuros desarrolladores.</a:t>
            </a:r>
          </a:p>
          <a:p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28849" y="724594"/>
            <a:ext cx="9316672" cy="56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Alcances y limitantes</a:t>
            </a:r>
          </a:p>
          <a:p>
            <a:pPr marL="0" indent="0" algn="ctr">
              <a:buFont typeface="Wingdings 3" charset="2"/>
              <a:buNone/>
            </a:pPr>
            <a:endParaRPr lang="es-SV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3" charset="2"/>
              <a:buNone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2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0669" y="170982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Limitantes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sistema de notas funcionara únicamente dentro de la red institucional.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servidor será proporcionado por la institución por lo tanto no tenemos control sobre qué tan rápido o lento sean las respuestas por parte de él.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tamaño del proyecto será mayor, debido a la utilización de mejores herramientas.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proyecto está sujeto a la información que se pueda obtener por parte de la institución</a:t>
            </a:r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28849" y="724594"/>
            <a:ext cx="9316672" cy="56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Alcances y limitantes</a:t>
            </a:r>
          </a:p>
          <a:p>
            <a:pPr marL="0" indent="0" algn="ctr">
              <a:buFont typeface="Wingdings 3" charset="2"/>
              <a:buNone/>
            </a:pPr>
            <a:endParaRPr lang="es-SV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3" charset="2"/>
              <a:buNone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6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410787"/>
              </p:ext>
            </p:extLst>
          </p:nvPr>
        </p:nvGraphicFramePr>
        <p:xfrm>
          <a:off x="1445061" y="2008625"/>
          <a:ext cx="7389846" cy="3838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2239"/>
                <a:gridCol w="2590013"/>
                <a:gridCol w="3817594"/>
              </a:tblGrid>
              <a:tr h="70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Cantidad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Descripción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Computadoras de escritorio/ Laptops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SO Windows 7 en adelante, procesador de 64 bits, 4 RAM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--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Editores de texto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Los de preferencia de los programadores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        --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SGBD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Phpmyadmin, MYSQL Workbench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3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--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Internet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3 megas o más.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---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Servidor  PHP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Versión 7.2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---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Herramienta de trabajo colaborativo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 dirty="0">
                          <a:effectLst/>
                        </a:rPr>
                        <a:t>GitHub o GitHub-desktop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19321" y="746217"/>
            <a:ext cx="660039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SV" alt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PARA </a:t>
            </a:r>
            <a:endParaRPr lang="es-SV" altLang="es-E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SV" altLang="es-E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SV" alt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DESAROLLO </a:t>
            </a:r>
            <a:r>
              <a:rPr lang="es-SV" alt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SV" alt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302481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28868"/>
              </p:ext>
            </p:extLst>
          </p:nvPr>
        </p:nvGraphicFramePr>
        <p:xfrm>
          <a:off x="1519323" y="2318197"/>
          <a:ext cx="7006491" cy="3103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4853"/>
                <a:gridCol w="2266591"/>
                <a:gridCol w="3275047"/>
              </a:tblGrid>
              <a:tr h="4336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 dirty="0">
                          <a:effectLst/>
                        </a:rPr>
                        <a:t>CANTIDAD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DISPOSITIVO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 dirty="0">
                          <a:effectLst/>
                        </a:rPr>
                        <a:t>DESCRIPCION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465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Computadora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SO Windows 7 en adelante, procesador de 64 bits, 4 RAM, 300 gb o más de disco duro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36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Servidor PHP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Xampp, Ampps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9006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SGBD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 dirty="0">
                          <a:effectLst/>
                        </a:rPr>
                        <a:t>Phpmyadmin, MYSQL Workbench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9321" y="746218"/>
            <a:ext cx="775468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SV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</a:t>
            </a: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SV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IMPLEMENTACIÓN DEL PROYECTO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6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6426" y="260955"/>
            <a:ext cx="9316672" cy="5632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  del proyecto</a:t>
            </a:r>
          </a:p>
          <a:p>
            <a:pPr marL="0" indent="0" algn="ctr">
              <a:buNone/>
            </a:pPr>
            <a:endParaRPr lang="es-SV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3091"/>
              </p:ext>
            </p:extLst>
          </p:nvPr>
        </p:nvGraphicFramePr>
        <p:xfrm>
          <a:off x="968061" y="1468192"/>
          <a:ext cx="9353402" cy="33675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06624"/>
                <a:gridCol w="2661542"/>
                <a:gridCol w="1584101"/>
                <a:gridCol w="1801135"/>
              </a:tblGrid>
              <a:tr h="515683">
                <a:tc>
                  <a:txBody>
                    <a:bodyPr/>
                    <a:lstStyle/>
                    <a:p>
                      <a:pPr algn="l"/>
                      <a:r>
                        <a:rPr lang="es-SV" sz="1800" dirty="0" smtClean="0"/>
                        <a:t>Descripción:</a:t>
                      </a:r>
                      <a:endParaRPr lang="es-E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1800" dirty="0" smtClean="0"/>
                        <a:t>Tiempo</a:t>
                      </a:r>
                      <a:endParaRPr lang="es-E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1800" dirty="0" smtClean="0"/>
                        <a:t>Fecha de inicio</a:t>
                      </a:r>
                      <a:endParaRPr lang="es-E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1800" dirty="0" smtClean="0"/>
                        <a:t>Fecha de Fin</a:t>
                      </a:r>
                      <a:endParaRPr lang="es-E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15683">
                <a:tc>
                  <a:txBody>
                    <a:bodyPr/>
                    <a:lstStyle/>
                    <a:p>
                      <a:r>
                        <a:rPr lang="es-SV" sz="1600" dirty="0" smtClean="0"/>
                        <a:t>Duración</a:t>
                      </a:r>
                      <a:r>
                        <a:rPr lang="es-SV" sz="1600" baseline="0" dirty="0" smtClean="0"/>
                        <a:t> del proyecto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10 </a:t>
                      </a:r>
                      <a:r>
                        <a:rPr lang="es-SV" sz="1600" kern="1200" dirty="0" smtClean="0"/>
                        <a:t>semanas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20/03/2018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30/05/2018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56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dirty="0" smtClean="0"/>
                        <a:t>Cantidad de Sprint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3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09/04/2018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29/05/2018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5683">
                <a:tc>
                  <a:txBody>
                    <a:bodyPr/>
                    <a:lstStyle/>
                    <a:p>
                      <a:r>
                        <a:rPr lang="es-SV" sz="1600" dirty="0" smtClean="0"/>
                        <a:t>Duración </a:t>
                      </a:r>
                      <a:r>
                        <a:rPr lang="es-SV" sz="1600" dirty="0" smtClean="0"/>
                        <a:t>del</a:t>
                      </a:r>
                      <a:r>
                        <a:rPr lang="es-SV" sz="1600" baseline="0" dirty="0" smtClean="0"/>
                        <a:t> sprint #1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15 </a:t>
                      </a:r>
                      <a:r>
                        <a:rPr lang="es-SV" sz="1600" kern="1200" dirty="0" smtClean="0"/>
                        <a:t>días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09/04/2018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23/04/2018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56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dirty="0" smtClean="0"/>
                        <a:t>Duración del</a:t>
                      </a:r>
                      <a:r>
                        <a:rPr lang="es-SV" sz="1600" baseline="0" dirty="0" smtClean="0"/>
                        <a:t> sprint #2</a:t>
                      </a:r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17 días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24/04/2018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10/05/2018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647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dirty="0" smtClean="0"/>
                        <a:t>Duración del</a:t>
                      </a:r>
                      <a:r>
                        <a:rPr lang="es-SV" sz="1600" baseline="0" dirty="0" smtClean="0"/>
                        <a:t> sprint #3</a:t>
                      </a:r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19 días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11/05/2018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29/05/2018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621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855</Words>
  <Application>Microsoft Office PowerPoint</Application>
  <PresentationFormat>Panorámica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Faceta</vt:lpstr>
      <vt:lpstr>Creación del sistema de notas de ITCA-FEPADE. Entrega Final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Burndown Chart Sprint #1</vt:lpstr>
      <vt:lpstr>Presentación de PowerPoint</vt:lpstr>
      <vt:lpstr>Burndown Chart Sprint #2</vt:lpstr>
      <vt:lpstr>Presentación de PowerPoint</vt:lpstr>
      <vt:lpstr>Burndown Chart Sprint #3</vt:lpstr>
      <vt:lpstr>Conociendo algunas  interfaces del sistema</vt:lpstr>
      <vt:lpstr>Presentación de PowerPoint</vt:lpstr>
      <vt:lpstr>Presentación de PowerPoint</vt:lpstr>
      <vt:lpstr>Diseño de Casos de Uso del Sistema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Actualización del sistema institucional de ITCA-FEPADE</dc:title>
  <dc:creator>Joaquin Barrientos</dc:creator>
  <cp:lastModifiedBy>Joaquin Barrientos</cp:lastModifiedBy>
  <cp:revision>17</cp:revision>
  <dcterms:created xsi:type="dcterms:W3CDTF">2018-05-04T04:16:42Z</dcterms:created>
  <dcterms:modified xsi:type="dcterms:W3CDTF">2018-05-29T23:23:10Z</dcterms:modified>
</cp:coreProperties>
</file>