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49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83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658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363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5948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318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375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99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1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74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0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0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97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92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711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7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526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56525" y="229189"/>
            <a:ext cx="8588996" cy="3473915"/>
          </a:xfrm>
        </p:spPr>
        <p:txBody>
          <a:bodyPr>
            <a:norm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Actualización del sistema institucional de ITCA-FEPADE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0006" y="4282653"/>
            <a:ext cx="7830355" cy="1912085"/>
          </a:xfrm>
        </p:spPr>
        <p:txBody>
          <a:bodyPr>
            <a:normAutofit lnSpcReduction="10000"/>
          </a:bodyPr>
          <a:lstStyle/>
          <a:p>
            <a:pPr algn="l"/>
            <a:r>
              <a:rPr lang="es-ES" dirty="0" smtClean="0"/>
              <a:t>Presentado por:</a:t>
            </a:r>
          </a:p>
          <a:p>
            <a:pPr algn="l"/>
            <a:r>
              <a:rPr lang="es-ES" dirty="0" smtClean="0"/>
              <a:t>Barrientos P</a:t>
            </a:r>
            <a:r>
              <a:rPr lang="es-SV" dirty="0" smtClean="0"/>
              <a:t>érez, Joaquin Antonio</a:t>
            </a:r>
          </a:p>
          <a:p>
            <a:pPr algn="l"/>
            <a:r>
              <a:rPr lang="es-SV" dirty="0" smtClean="0"/>
              <a:t>Funes Rivera, Roberto Enrique</a:t>
            </a:r>
          </a:p>
          <a:p>
            <a:pPr algn="l"/>
            <a:r>
              <a:rPr lang="es-SV" dirty="0" smtClean="0"/>
              <a:t>Hernández Cerritos, José Marcelo</a:t>
            </a:r>
          </a:p>
          <a:p>
            <a:pPr algn="l"/>
            <a:r>
              <a:rPr lang="es-SV" dirty="0" smtClean="0"/>
              <a:t>García Moreno, Daniel Eduardo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449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8696" y="1014369"/>
            <a:ext cx="9239399" cy="458794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SV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¿En que consiste el proyecto?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SV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Implementar nuevas y/o mejores herramientas con el objetivo de mejorar la funcionalidad del sistema actual de ITCA-FEPADE.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SV" dirty="0" smtClean="0">
                <a:latin typeface="Arial" panose="020B0604020202020204" pitchFamily="34" charset="0"/>
                <a:cs typeface="Arial" panose="020B0604020202020204" pitchFamily="34" charset="0"/>
              </a:rPr>
              <a:t> Entre los aspectos mas solicitados en cuanto a mejora encontramos: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SV" sz="16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SV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uevos diseños (buscando una interfaz mas amigable)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SV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Adaptabilidad en cuanto a dispositivos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SV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Mayor  seguridad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SV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Nuevas Utilidades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SV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Ambiente agradable tanto para alumnos como docentes.</a:t>
            </a:r>
          </a:p>
        </p:txBody>
      </p:sp>
    </p:spTree>
    <p:extLst>
      <p:ext uri="{BB962C8B-B14F-4D97-AF65-F5344CB8AC3E}">
        <p14:creationId xmlns:p14="http://schemas.microsoft.com/office/powerpoint/2010/main" val="4264232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6426" y="570048"/>
            <a:ext cx="9316672" cy="62879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SV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Planificación  del proyecto</a:t>
            </a:r>
          </a:p>
          <a:p>
            <a:pPr marL="0" indent="0" algn="ctr">
              <a:buNone/>
            </a:pPr>
            <a:endParaRPr lang="es-SV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SV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SV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SV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SV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SV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45687"/>
              </p:ext>
            </p:extLst>
          </p:nvPr>
        </p:nvGraphicFramePr>
        <p:xfrm>
          <a:off x="1336063" y="1804334"/>
          <a:ext cx="8617397" cy="34760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46431"/>
                <a:gridCol w="5570966"/>
              </a:tblGrid>
              <a:tr h="496572">
                <a:tc>
                  <a:txBody>
                    <a:bodyPr/>
                    <a:lstStyle/>
                    <a:p>
                      <a:r>
                        <a:rPr lang="es-SV" dirty="0" smtClean="0"/>
                        <a:t>Descripción: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Tiempo</a:t>
                      </a:r>
                      <a:endParaRPr lang="es-ES" dirty="0"/>
                    </a:p>
                  </a:txBody>
                  <a:tcPr/>
                </a:tc>
              </a:tr>
              <a:tr h="496572">
                <a:tc>
                  <a:txBody>
                    <a:bodyPr/>
                    <a:lstStyle/>
                    <a:p>
                      <a:r>
                        <a:rPr lang="es-SV" sz="1800" dirty="0" smtClean="0"/>
                        <a:t>Duración</a:t>
                      </a:r>
                      <a:r>
                        <a:rPr lang="es-SV" sz="1800" baseline="0" dirty="0" smtClean="0"/>
                        <a:t> del proyecto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1800" dirty="0" smtClean="0"/>
                        <a:t>8 semanas</a:t>
                      </a:r>
                      <a:endParaRPr lang="es-SV" sz="1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965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1800" dirty="0" smtClean="0"/>
                        <a:t>Cantidad de Sprint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1800" dirty="0" smtClean="0"/>
                        <a:t>3</a:t>
                      </a:r>
                      <a:endParaRPr lang="es-SV" sz="1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96572">
                <a:tc>
                  <a:txBody>
                    <a:bodyPr/>
                    <a:lstStyle/>
                    <a:p>
                      <a:r>
                        <a:rPr lang="es-SV" sz="1800" dirty="0" smtClean="0"/>
                        <a:t>Duración de los Sprint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1800" dirty="0" smtClean="0"/>
                        <a:t>14 días</a:t>
                      </a:r>
                      <a:endParaRPr lang="es-SV" sz="1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965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1800" dirty="0" smtClean="0"/>
                        <a:t>Fecha de inicio:</a:t>
                      </a:r>
                      <a:endParaRPr lang="es-SV" sz="18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9 de abril de 2018</a:t>
                      </a:r>
                      <a:endParaRPr lang="es-ES" dirty="0"/>
                    </a:p>
                  </a:txBody>
                  <a:tcPr/>
                </a:tc>
              </a:tr>
              <a:tr h="4965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1800" dirty="0" smtClean="0"/>
                        <a:t>Fecha de finalización</a:t>
                      </a:r>
                      <a:endParaRPr lang="es-SV" sz="18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20 de mayo de 2018</a:t>
                      </a:r>
                      <a:endParaRPr lang="es-ES" dirty="0"/>
                    </a:p>
                  </a:txBody>
                  <a:tcPr/>
                </a:tc>
              </a:tr>
              <a:tr h="4965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1800" dirty="0" smtClean="0"/>
                        <a:t>Fecha de entrega</a:t>
                      </a:r>
                      <a:endParaRPr lang="es-SV" sz="18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29 de mayo</a:t>
                      </a:r>
                      <a:r>
                        <a:rPr lang="es-SV" baseline="0" dirty="0" smtClean="0"/>
                        <a:t> / 5 de junio de 2018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62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50003" y="579550"/>
            <a:ext cx="8873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2400" cap="all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SPRINT #1 FASE </a:t>
            </a:r>
            <a:r>
              <a:rPr lang="pt-BR" sz="2400" cap="all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  09/04/2018 – 23/04/2018</a:t>
            </a:r>
          </a:p>
          <a:p>
            <a:pPr algn="ctr" fontAlgn="base"/>
            <a:r>
              <a:rPr lang="es-SV" sz="2400" cap="all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Tareas</a:t>
            </a:r>
            <a:r>
              <a:rPr lang="pt-BR" sz="2400" cap="all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realizar</a:t>
            </a:r>
            <a:endParaRPr lang="pt-BR" sz="2400" cap="all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80432" y="1865462"/>
            <a:ext cx="6276304" cy="36591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Creación del menú principal	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Programación de módulo de administración de grupos 	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Vinculación de grupos a BD	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Realización de Script de creación de actividades	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Cálculo de </a:t>
            </a:r>
            <a:r>
              <a:rPr lang="es-S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ponderación </a:t>
            </a: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para cada actividad	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Diseño de interfaz principal	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Rediseño de pantalla de inicio  de sesión	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Programación de módulo de tareas para grupos	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Programación del modulo de restablecimiento de contraseñas	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Script de subida de archivos según practica	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Programación de filtro de archivos por práctica	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Programación de descarga de lotes de archivo por grupos	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Módulo de calificación de practicas	</a:t>
            </a:r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5172060" y="4512083"/>
            <a:ext cx="6135591" cy="202504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Creación de BD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Normalización de base de datos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programación de script de </a:t>
            </a:r>
            <a:r>
              <a:rPr lang="es-S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creación  </a:t>
            </a: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de registros en  la BD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programación de script de </a:t>
            </a:r>
            <a:r>
              <a:rPr lang="es-S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actualización </a:t>
            </a: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de registros en de la BD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programación de script de eliminación de registros en de la BD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programación de script de lectura de registros en de la BD</a:t>
            </a:r>
            <a:r>
              <a:rPr lang="es-SV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9009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50003" y="579550"/>
            <a:ext cx="8873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s-SV" sz="2400" cap="all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BURNDOWN CHART</a:t>
            </a:r>
            <a:endParaRPr lang="pt-BR" sz="2400" cap="all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3697" t="17318" r="809" b="40089"/>
          <a:stretch/>
        </p:blipFill>
        <p:spPr>
          <a:xfrm>
            <a:off x="528031" y="1318429"/>
            <a:ext cx="10457645" cy="456721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7216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286362" cy="601014"/>
          </a:xfrm>
        </p:spPr>
        <p:txBody>
          <a:bodyPr>
            <a:normAutofit fontScale="90000"/>
          </a:bodyPr>
          <a:lstStyle/>
          <a:p>
            <a:pPr algn="ctr"/>
            <a:r>
              <a:rPr lang="es-SV" dirty="0" smtClean="0">
                <a:solidFill>
                  <a:srgbClr val="FF0000"/>
                </a:solidFill>
              </a:rPr>
              <a:t>Algunas interfaces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6233" t="13903" r="35879" b="35180"/>
          <a:stretch/>
        </p:blipFill>
        <p:spPr>
          <a:xfrm>
            <a:off x="141668" y="1957589"/>
            <a:ext cx="3400022" cy="349017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55479" y="1588257"/>
            <a:ext cx="197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/>
              <a:t>Pantalla de Inicio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t="11649" r="-2570" b="5306"/>
          <a:stretch/>
        </p:blipFill>
        <p:spPr>
          <a:xfrm>
            <a:off x="4199940" y="2331076"/>
            <a:ext cx="7723918" cy="351593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953366" y="1957589"/>
            <a:ext cx="4094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/>
              <a:t>Menú Principal visto desde una laptop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6421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0810" t="20267" r="56162" b="8148"/>
          <a:stretch/>
        </p:blipFill>
        <p:spPr>
          <a:xfrm>
            <a:off x="1068947" y="1159099"/>
            <a:ext cx="2807594" cy="490685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181081" y="450761"/>
            <a:ext cx="4816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s-SV" sz="36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Vista desde un Móvil</a:t>
            </a:r>
            <a:endParaRPr lang="es-ES" sz="360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21021" t="20643" r="56796" b="8900"/>
          <a:stretch/>
        </p:blipFill>
        <p:spPr>
          <a:xfrm>
            <a:off x="4997004" y="1236372"/>
            <a:ext cx="2704563" cy="482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08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234" y="1030309"/>
            <a:ext cx="9327534" cy="552224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1667" y="94445"/>
            <a:ext cx="8596668" cy="1320800"/>
          </a:xfrm>
        </p:spPr>
        <p:txBody>
          <a:bodyPr/>
          <a:lstStyle/>
          <a:p>
            <a:pPr algn="ctr"/>
            <a:r>
              <a:rPr lang="es-SV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DISEÑO RELACIONAL DE LA BASE DE DATOS</a:t>
            </a:r>
            <a:endParaRPr lang="es-E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5348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</TotalTime>
  <Words>185</Words>
  <Application>Microsoft Office PowerPoint</Application>
  <PresentationFormat>Panorámica</PresentationFormat>
  <Paragraphs>61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Faceta</vt:lpstr>
      <vt:lpstr>Actualización del sistema institucional de ITCA-FEPADE</vt:lpstr>
      <vt:lpstr>Presentación de PowerPoint</vt:lpstr>
      <vt:lpstr>Presentación de PowerPoint</vt:lpstr>
      <vt:lpstr>Presentación de PowerPoint</vt:lpstr>
      <vt:lpstr>Presentación de PowerPoint</vt:lpstr>
      <vt:lpstr>Algunas interfaces</vt:lpstr>
      <vt:lpstr>Presentación de PowerPoint</vt:lpstr>
      <vt:lpstr>DISEÑO RELACIONAL DE LA BASE DE DATOS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Actualización del sistema institucional de ITCA-FEPADE</dc:title>
  <dc:creator>Joaquin Barrientos</dc:creator>
  <cp:lastModifiedBy>Joaquin Barrientos</cp:lastModifiedBy>
  <cp:revision>6</cp:revision>
  <dcterms:created xsi:type="dcterms:W3CDTF">2018-05-04T04:16:42Z</dcterms:created>
  <dcterms:modified xsi:type="dcterms:W3CDTF">2018-05-04T05:12:14Z</dcterms:modified>
</cp:coreProperties>
</file>