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58" r:id="rId4"/>
    <p:sldId id="260" r:id="rId5"/>
    <p:sldId id="261" r:id="rId6"/>
    <p:sldId id="264" r:id="rId7"/>
    <p:sldId id="263" r:id="rId8"/>
    <p:sldId id="256" r:id="rId9"/>
    <p:sldId id="265" r:id="rId10"/>
    <p:sldId id="267" r:id="rId11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BDA7FFD-27A3-F2B0-A559-95E8328128E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185598-D89F-5123-9914-A5FF238D290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F39925-4929-0BD4-F6AD-C3BCBE3C16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67DAF1-B6BF-D2A3-704F-688B56CE713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E563D14-5A8D-418B-9C48-C372A44AE284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1035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B1DE0BE-B990-7FC9-28FA-6C45EAEE2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439846-73C0-5B0F-AD20-3FCFD624C68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965A941A-9555-317E-C1C5-E354A087F57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940C43-8A1D-B36E-10EE-C84B6074F41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41CDBE-763D-B569-840B-172ED73D80B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1BEC9A-CA99-B271-291A-508D937FCC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0C3295C-6663-4EC3-95D6-A71DB8219BC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84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s-E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2E5B2-F0A0-091A-126B-8197219D1A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3E9287-BDE4-4BE0-A0F1-891CD1E674F7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8BC78C-242A-9FEC-2628-ED02146EF3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12B38D-2A00-3C4D-B25E-194A0E675D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2E5B2-F0A0-091A-126B-8197219D1A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3E9287-BDE4-4BE0-A0F1-891CD1E674F7}" type="slidenum">
              <a:t>2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8BC78C-242A-9FEC-2628-ED02146EF3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12B38D-2A00-3C4D-B25E-194A0E675D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9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2E5B2-F0A0-091A-126B-8197219D1A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3E9287-BDE4-4BE0-A0F1-891CD1E674F7}" type="slidenum">
              <a:t>3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8BC78C-242A-9FEC-2628-ED02146EF3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12B38D-2A00-3C4D-B25E-194A0E675D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06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2E5B2-F0A0-091A-126B-8197219D1A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3E9287-BDE4-4BE0-A0F1-891CD1E674F7}" type="slidenum">
              <a:t>5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8BC78C-242A-9FEC-2628-ED02146EF3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12B38D-2A00-3C4D-B25E-194A0E675D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3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2E5B2-F0A0-091A-126B-8197219D1A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3E9287-BDE4-4BE0-A0F1-891CD1E674F7}" type="slidenum">
              <a:t>6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8BC78C-242A-9FEC-2628-ED02146EF3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12B38D-2A00-3C4D-B25E-194A0E675D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654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72E5B2-F0A0-091A-126B-8197219D1A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3E9287-BDE4-4BE0-A0F1-891CD1E674F7}" type="slidenum">
              <a:t>7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8BC78C-242A-9FEC-2628-ED02146EF3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12B38D-2A00-3C4D-B25E-194A0E675D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116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8D88B-C0CB-B779-4997-7A41FED433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03F9B4-823F-48DC-AD4E-F8BBAD493032}" type="slidenum">
              <a:t>8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338745-B7D4-6EE1-BC0F-04716D6DD5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7EA9669-4BE4-9B08-BD20-F8C35D6261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8D88B-C0CB-B779-4997-7A41FED433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03F9B4-823F-48DC-AD4E-F8BBAD493032}" type="slidenum">
              <a:t>9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338745-B7D4-6EE1-BC0F-04716D6DD5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7EA9669-4BE4-9B08-BD20-F8C35D6261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08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8D88B-C0CB-B779-4997-7A41FED433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03F9B4-823F-48DC-AD4E-F8BBAD493032}" type="slidenum">
              <a:t>10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338745-B7D4-6EE1-BC0F-04716D6DD5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7EA9669-4BE4-9B08-BD20-F8C35D6261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88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1A7B5-178A-27D7-3D57-53B6B40CEB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880" y="1122480"/>
            <a:ext cx="9144000" cy="2387520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60C622-D96A-3924-300A-4739A9262C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3880" y="3602160"/>
            <a:ext cx="9144000" cy="1655640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96137-03E2-3D3E-CC19-4BC2027BD3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1132F4-8873-4BA2-8026-128E49DF86ED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7B3652-E9A4-08DA-B820-953B440438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1F7DF-7AAB-067D-760B-2321837E11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7BD8C6-E1D7-47B0-8F93-EB7DF4DCA541}" type="slidenum">
              <a:t>‹Nº›</a:t>
            </a:fld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3E54526-04E8-348F-F6ED-41CB054960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2440" cy="3977279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sz="3200">
                <a:latin typeface="Liberation Sans" pitchFamily="18"/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8466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90345-4149-3437-C6E1-C8C8C03DD1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976253-B7DC-68C3-DCA8-FCE8BFFDBCA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6ABD2B-83E0-CA71-03EC-6BF04F6487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4C78B9-FF65-4377-BA43-81F51514B9EB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53BCD-D603-AC99-B17D-7986ABA30B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B9C34-1176-2BAC-A600-361EC07B55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A84022-8438-4D29-A607-17C0FC244851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9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E2BC54-DCB6-0ABD-A1CA-13B9AAAD82A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60" y="365040"/>
            <a:ext cx="2628720" cy="581184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3D974B-1A72-34A4-B7F5-35B7DE5DF43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080" y="365040"/>
            <a:ext cx="7734239" cy="58118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A53D9-9135-E44F-31F5-C6259C06B5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0B6E3-E68D-4D23-965C-30B4466F2F99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4DC-84F6-AB5B-524D-9F27593B19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B8F12-F091-9756-D89E-1BA9D89E92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BD97CC-E5A6-4568-9F40-C10D79F5987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34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11CEE-FAEB-547E-E3ED-B3F113C037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50052-2E09-9288-CBE3-B2179A04DF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1825560"/>
            <a:ext cx="10515600" cy="435132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727B2B-D135-6B73-9796-D7EFB7E511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678010-8413-4FCA-A706-24D760521DD4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1182F-498E-1FEA-F301-F84036E1812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5AC262-1A55-F2B2-C2CC-49256947D1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1FECAA-7A67-43FD-826D-A118C150646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70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7120E-767F-B52A-447B-C36D27189E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959" y="1709640"/>
            <a:ext cx="10515600" cy="285264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70B467-D065-03DC-637F-26EAD76C3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959" y="4589640"/>
            <a:ext cx="10515600" cy="1500119"/>
          </a:xfrm>
        </p:spPr>
        <p:txBody>
          <a:bodyPr/>
          <a:lstStyle>
            <a:lvl1pPr marL="0" indent="0"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7A5B7-9FB0-FAE1-590B-4B166FB041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A02827-08A6-4703-93A5-484891BEFE7C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9B739-DB2C-E0A5-E4F7-BA6FDA5FF3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A2295C-ED26-02DD-3F41-BC7AB91165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053866-1941-486D-8D2B-5E83FB61789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27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70F63-94B5-DEC2-BC3C-9CCF2FEFEC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3FAEB-B656-547B-8854-2904F385D7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1825560"/>
            <a:ext cx="5181480" cy="435132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8B490E-F9E6-1CD7-41B1-47BABDD33C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1825560"/>
            <a:ext cx="5181480" cy="435132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51AE79-C4A5-7BD8-261C-E50A8D3D34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D15B00-0AE0-4D67-BAE9-E2BB86F5C935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D1E636-24D8-A240-F6E3-1F1B08CA41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B589EB-2CB3-9626-0AEF-ABE26DB950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5585B7-B0E4-4229-BF12-0B53AAE3A1B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97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09CAD-7971-CDC6-E155-099F1E6162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365040"/>
            <a:ext cx="10515600" cy="13255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E2E03B-B95B-C306-D70A-674952F7F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879" y="1681200"/>
            <a:ext cx="5157720" cy="824040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34B50A-69BB-9569-B405-C823541A55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9879" y="2505240"/>
            <a:ext cx="5157720" cy="368460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B07C9B-DED0-3743-3212-E64687537AE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200"/>
            <a:ext cx="5183280" cy="82404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CAEA9C-CE61-A579-18A4-B80CDE1CAB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2505240"/>
            <a:ext cx="5183280" cy="3684600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28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5CB46C-2EF7-3D4B-3CF0-7C0CC4FA9E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85AC90-C374-4C18-A9F7-392E25CABCE0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2312CC-22CA-6BA9-64FC-91E1C90860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D8ADD1-4F4B-B23D-2FCB-2CAE0A63FB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73CE3E-8281-4027-B19E-C04503E7A1C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6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6CEDA-2611-70E0-7555-57BA5BB1CA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D8721C-7455-8C17-B381-57CD7F5B3E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2AA02-92FF-4F1D-B2CF-9E86372D6D03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2ADFE2-4891-DF63-B9A4-2D6B61C9E4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852EF0-1EF1-9781-B254-51E3811CB9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0964F0-4419-46F9-BC8F-760D905C94B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65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3B0B7D-E5FB-BD93-090A-B46ECA8B5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839138-047E-4812-9415-9CF424C09AF2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4A71F0-FC93-A484-9591-43316CA918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672334-5F59-70E3-283A-A47C6885DB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34D1E2-1188-4815-8F9E-B5F794278CB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61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655F-EA9A-595F-A94F-AD2267C296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457200"/>
            <a:ext cx="393228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F3D37-F675-4D22-1E0B-00460B234D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83280" y="987480"/>
            <a:ext cx="6172200" cy="4873679"/>
          </a:xfrm>
        </p:spPr>
        <p:txBody>
          <a:bodyPr anchor="t"/>
          <a:lstStyle>
            <a:lvl1pPr marL="228600" indent="-228600">
              <a:spcBef>
                <a:spcPts val="1001"/>
              </a:spcBef>
              <a:buSzPct val="100000"/>
              <a:buFont typeface="Arial" pitchFamily="34"/>
              <a:buChar char="•"/>
              <a:defRPr sz="3200">
                <a:latin typeface="Calibri" pitchFamily="18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C12FD0-DD81-7ADE-B51F-F3F1DA6F07C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879" y="2057400"/>
            <a:ext cx="3932280" cy="3811679"/>
          </a:xfrm>
        </p:spPr>
        <p:txBody>
          <a:bodyPr/>
          <a:lstStyle>
            <a:lvl1pPr marL="0" indent="0"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2D977-E1C8-D0D7-7364-83D46A4630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35741B-D25C-4812-B0EE-5D84AE174FA3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DCCB6-F820-C8E2-6540-50B2237F268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158C9A-849E-3B4A-E36F-5C21752CF6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FC3CFA-61A4-4B58-9ED9-58729D06AFCB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57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843BD-066A-58E6-AAD3-2F9F1F9B9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79" y="457200"/>
            <a:ext cx="393228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5D5429-EB3C-7F19-D430-43D7EAD04D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83280" y="987480"/>
            <a:ext cx="6172200" cy="4873679"/>
          </a:xfrm>
        </p:spPr>
        <p:txBody>
          <a:bodyPr anchor="t"/>
          <a:lstStyle>
            <a:lvl1pPr algn="ctr" hangingPunct="0">
              <a:defRPr>
                <a:latin typeface="Liberation Sans" pitchFamily="18"/>
              </a:defRPr>
            </a:lvl1pPr>
          </a:lstStyle>
          <a:p>
            <a:pPr lvl="0"/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D80CEC-DCEC-FAB7-80D2-DB1418FB170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879" y="2057400"/>
            <a:ext cx="3932280" cy="3811679"/>
          </a:xfrm>
        </p:spPr>
        <p:txBody>
          <a:bodyPr/>
          <a:lstStyle>
            <a:lvl1pPr marL="0" indent="0"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90D4A-D17B-4E3A-BFDD-D640ABA117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52EA2C-0DA0-4B95-9881-80B74E70466D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48A26F-9EA1-76FD-55BA-FFEED1889A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E10988-CDEB-50EA-8D4A-B18FFB3F78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0C4F9D-D99F-4F90-8304-8A8B3C8AA7D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7553A5-56DF-459B-917C-AF27F4FCA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8CF66-9A20-4224-E309-CD50D2ADE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ACA9B-E001-AB7F-90E7-52ADC68430C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28BEB9EE-DA0B-4655-8C0B-363C34994BE5}" type="datetime1">
              <a:rPr lang="es-ES"/>
              <a:pPr lvl="0"/>
              <a:t>22/01/2024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52F0B8-BE3D-211B-3A3C-CF757B72416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lvl="0" rtl="0" hangingPunct="0">
              <a:buNone/>
              <a:tabLst/>
              <a:defRPr lang="es-ES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2597EA-4F80-08C9-0D11-01E33856959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6E747EB8-63CE-49A4-A9CC-18F53A0EDF81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 pitchFamily="18"/>
          <a:ea typeface="Microsoft YaHei" pitchFamily="2"/>
          <a:cs typeface="Lucida Sans" pitchFamily="2"/>
        </a:defRPr>
      </a:lvl1pPr>
    </p:titleStyle>
    <p:bodyStyle>
      <a:lvl1pPr marL="228600" marR="0" lvl="0" indent="-228600" algn="l" rtl="0" hangingPunct="1">
        <a:lnSpc>
          <a:spcPct val="9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es-ES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s-E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s-E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Microsoft YaHei" pitchFamily="2"/>
          <a:cs typeface="Lucida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84B2330-CE81-01B4-B660-7282805DF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43" y="316434"/>
            <a:ext cx="10034714" cy="2997474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89A6EE1-599B-0676-A3CF-9D507F416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38" y="3630731"/>
            <a:ext cx="9799324" cy="3003244"/>
          </a:xfrm>
          <a:prstGeom prst="rect">
            <a:avLst/>
          </a:prstGeom>
        </p:spPr>
      </p:pic>
      <p:sp>
        <p:nvSpPr>
          <p:cNvPr id="14" name="CustomShape 2">
            <a:extLst>
              <a:ext uri="{FF2B5EF4-FFF2-40B4-BE49-F238E27FC236}">
                <a16:creationId xmlns:a16="http://schemas.microsoft.com/office/drawing/2014/main" id="{A33BF250-3536-834D-55C9-BA18B1709D2D}"/>
              </a:ext>
            </a:extLst>
          </p:cNvPr>
          <p:cNvSpPr/>
          <p:nvPr/>
        </p:nvSpPr>
        <p:spPr>
          <a:xfrm>
            <a:off x="10817586" y="1283805"/>
            <a:ext cx="15607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formlogin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096575C6-B9C9-D0D6-4FBF-8A4B0CBF6A6D}"/>
              </a:ext>
            </a:extLst>
          </p:cNvPr>
          <p:cNvSpPr/>
          <p:nvPr/>
        </p:nvSpPr>
        <p:spPr>
          <a:xfrm>
            <a:off x="10631204" y="4646130"/>
            <a:ext cx="15607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formregistro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9" name="Isosceles Triangle 206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Isosceles Triangle 207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04E7CE-CC7F-3807-F57C-F5EABBA5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0"/>
            <a:ext cx="9774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7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CE6BDE2-52AC-3F03-57E1-AD2124E4D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22" y="485775"/>
            <a:ext cx="8102506" cy="2647950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9C31981-4B46-720F-5758-321356FF5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43" y="3324225"/>
            <a:ext cx="7532414" cy="3395848"/>
          </a:xfrm>
          <a:prstGeom prst="rect">
            <a:avLst/>
          </a:prstGeom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F04B6713-ACF1-8596-264D-5AFF34AB8B2B}"/>
              </a:ext>
            </a:extLst>
          </p:cNvPr>
          <p:cNvSpPr/>
          <p:nvPr/>
        </p:nvSpPr>
        <p:spPr>
          <a:xfrm>
            <a:off x="10179411" y="674205"/>
            <a:ext cx="15607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formapuesta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81001E7-BAAD-9160-930B-73CD2A27A5F3}"/>
              </a:ext>
            </a:extLst>
          </p:cNvPr>
          <p:cNvSpPr/>
          <p:nvPr/>
        </p:nvSpPr>
        <p:spPr>
          <a:xfrm>
            <a:off x="9884136" y="4550880"/>
            <a:ext cx="15607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juegoencurso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79804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B6C4980-9A2D-03FB-9E31-EC1B8D758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7" y="191815"/>
            <a:ext cx="7890536" cy="3049128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326FB78-D77F-4EA4-A248-C4F78CDF6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7" y="3429000"/>
            <a:ext cx="8069656" cy="3128222"/>
          </a:xfrm>
          <a:prstGeom prst="rect">
            <a:avLst/>
          </a:prstGeom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3DD9068B-387C-A6B1-F233-10984F91989D}"/>
              </a:ext>
            </a:extLst>
          </p:cNvPr>
          <p:cNvSpPr/>
          <p:nvPr/>
        </p:nvSpPr>
        <p:spPr>
          <a:xfrm>
            <a:off x="10179411" y="674205"/>
            <a:ext cx="15607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finvictoria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05FD5046-209F-9979-47D4-CED340A48287}"/>
              </a:ext>
            </a:extLst>
          </p:cNvPr>
          <p:cNvSpPr/>
          <p:nvPr/>
        </p:nvSpPr>
        <p:spPr>
          <a:xfrm>
            <a:off x="10203743" y="4512780"/>
            <a:ext cx="156079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finderrota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4221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29EFDEE-94E8-262A-B50F-EFB127C68A54}"/>
              </a:ext>
            </a:extLst>
          </p:cNvPr>
          <p:cNvSpPr txBox="1"/>
          <p:nvPr/>
        </p:nvSpPr>
        <p:spPr>
          <a:xfrm>
            <a:off x="1231271" y="1385180"/>
            <a:ext cx="96682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/>
              <a:t>index.php</a:t>
            </a:r>
            <a:br>
              <a:rPr lang="es-ES" sz="2800" dirty="0"/>
            </a:br>
            <a:r>
              <a:rPr lang="es-ES" sz="2800" dirty="0"/>
              <a:t>Se encarga de la gestión de usuarios y de sesiones de usuario</a:t>
            </a:r>
          </a:p>
          <a:p>
            <a:r>
              <a:rPr lang="es-ES" sz="2800" dirty="0"/>
              <a:t>en la aplicación.</a:t>
            </a:r>
            <a:br>
              <a:rPr lang="es-ES" sz="2800" dirty="0"/>
            </a:br>
            <a:br>
              <a:rPr lang="es-ES" sz="2800" dirty="0"/>
            </a:br>
            <a:r>
              <a:rPr lang="es-ES" sz="2800" b="1" dirty="0" err="1"/>
              <a:t>juego.php</a:t>
            </a:r>
            <a:br>
              <a:rPr lang="es-ES" sz="2800" dirty="0"/>
            </a:br>
            <a:r>
              <a:rPr lang="es-ES" sz="2800" dirty="0"/>
              <a:t>Se encarga del funcionamiento del juego de número oculto.</a:t>
            </a:r>
            <a:br>
              <a:rPr lang="es-ES" sz="2800" dirty="0"/>
            </a:br>
            <a:r>
              <a:rPr lang="es-ES" sz="2800" dirty="0"/>
              <a:t>               </a:t>
            </a:r>
            <a:br>
              <a:rPr lang="es-ES" sz="2800" dirty="0"/>
            </a:b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7937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84B2330-CE81-01B4-B660-7282805DF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43" y="316434"/>
            <a:ext cx="10034714" cy="2997474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89A6EE1-599B-0676-A3CF-9D507F416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49" y="3544093"/>
            <a:ext cx="9799324" cy="3003244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6E944107-794F-73B2-B5FA-B83CE118D699}"/>
              </a:ext>
            </a:extLst>
          </p:cNvPr>
          <p:cNvSpPr/>
          <p:nvPr/>
        </p:nvSpPr>
        <p:spPr>
          <a:xfrm>
            <a:off x="10631204" y="1127445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ndex.php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pet_registro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08BFB0B-DCB5-2D89-D254-68877C7C5257}"/>
              </a:ext>
            </a:extLst>
          </p:cNvPr>
          <p:cNvCxnSpPr>
            <a:cxnSpLocks/>
          </p:cNvCxnSpPr>
          <p:nvPr/>
        </p:nvCxnSpPr>
        <p:spPr>
          <a:xfrm>
            <a:off x="10812871" y="705679"/>
            <a:ext cx="0" cy="4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stomShape 2">
            <a:extLst>
              <a:ext uri="{FF2B5EF4-FFF2-40B4-BE49-F238E27FC236}">
                <a16:creationId xmlns:a16="http://schemas.microsoft.com/office/drawing/2014/main" id="{D769022B-D7F0-2609-58B5-39C9FF3F6405}"/>
              </a:ext>
            </a:extLst>
          </p:cNvPr>
          <p:cNvSpPr/>
          <p:nvPr/>
        </p:nvSpPr>
        <p:spPr>
          <a:xfrm>
            <a:off x="10995662" y="2142125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ndex.php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login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8729AE9-E78C-F346-45A1-8F0D34504513}"/>
              </a:ext>
            </a:extLst>
          </p:cNvPr>
          <p:cNvCxnSpPr>
            <a:cxnSpLocks/>
          </p:cNvCxnSpPr>
          <p:nvPr/>
        </p:nvCxnSpPr>
        <p:spPr>
          <a:xfrm>
            <a:off x="10631204" y="2464563"/>
            <a:ext cx="23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stomShape 2">
            <a:extLst>
              <a:ext uri="{FF2B5EF4-FFF2-40B4-BE49-F238E27FC236}">
                <a16:creationId xmlns:a16="http://schemas.microsoft.com/office/drawing/2014/main" id="{6B90FCBF-7ADB-82A8-B91F-20E9EED45085}"/>
              </a:ext>
            </a:extLst>
          </p:cNvPr>
          <p:cNvSpPr/>
          <p:nvPr/>
        </p:nvSpPr>
        <p:spPr>
          <a:xfrm>
            <a:off x="10572635" y="4400838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ndex.php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pet_</a:t>
            </a: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login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BB0C276-296B-27FC-C34C-0896D32E3E1F}"/>
              </a:ext>
            </a:extLst>
          </p:cNvPr>
          <p:cNvCxnSpPr>
            <a:cxnSpLocks/>
          </p:cNvCxnSpPr>
          <p:nvPr/>
        </p:nvCxnSpPr>
        <p:spPr>
          <a:xfrm>
            <a:off x="10754302" y="3979072"/>
            <a:ext cx="0" cy="4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2">
            <a:extLst>
              <a:ext uri="{FF2B5EF4-FFF2-40B4-BE49-F238E27FC236}">
                <a16:creationId xmlns:a16="http://schemas.microsoft.com/office/drawing/2014/main" id="{8B968D4C-7CF5-CD2B-36C6-1B304AE4F5DA}"/>
              </a:ext>
            </a:extLst>
          </p:cNvPr>
          <p:cNvSpPr/>
          <p:nvPr/>
        </p:nvSpPr>
        <p:spPr>
          <a:xfrm>
            <a:off x="10988575" y="5580021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ndex.php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registro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7A16A63-6886-1436-8553-94D98B0A9CD5}"/>
              </a:ext>
            </a:extLst>
          </p:cNvPr>
          <p:cNvCxnSpPr>
            <a:cxnSpLocks/>
          </p:cNvCxnSpPr>
          <p:nvPr/>
        </p:nvCxnSpPr>
        <p:spPr>
          <a:xfrm flipV="1">
            <a:off x="10572635" y="5902459"/>
            <a:ext cx="351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0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CE6BDE2-52AC-3F03-57E1-AD2124E4D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22" y="485775"/>
            <a:ext cx="8102506" cy="2647950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9C31981-4B46-720F-5758-321356FF5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43" y="3324225"/>
            <a:ext cx="7532414" cy="3395848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C479CF22-33DC-6BFC-7B40-205861766EEA}"/>
              </a:ext>
            </a:extLst>
          </p:cNvPr>
          <p:cNvSpPr/>
          <p:nvPr/>
        </p:nvSpPr>
        <p:spPr>
          <a:xfrm>
            <a:off x="10150836" y="664680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ndex.php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logout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DB0FE45-AE05-3902-44EA-D8CEFE9965C0}"/>
              </a:ext>
            </a:extLst>
          </p:cNvPr>
          <p:cNvCxnSpPr>
            <a:cxnSpLocks/>
          </p:cNvCxnSpPr>
          <p:nvPr/>
        </p:nvCxnSpPr>
        <p:spPr>
          <a:xfrm>
            <a:off x="9786378" y="987118"/>
            <a:ext cx="23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2">
            <a:extLst>
              <a:ext uri="{FF2B5EF4-FFF2-40B4-BE49-F238E27FC236}">
                <a16:creationId xmlns:a16="http://schemas.microsoft.com/office/drawing/2014/main" id="{07166B97-3423-054F-C647-70C85F85B39C}"/>
              </a:ext>
            </a:extLst>
          </p:cNvPr>
          <p:cNvSpPr/>
          <p:nvPr/>
        </p:nvSpPr>
        <p:spPr>
          <a:xfrm>
            <a:off x="9154334" y="1753610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ndex.php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000000"/>
                </a:solidFill>
                <a:latin typeface="Calibri"/>
                <a:ea typeface="DejaVu Sans"/>
              </a:rPr>
              <a:t>baja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38C0147-A364-F65D-B489-A541E7F44DE9}"/>
              </a:ext>
            </a:extLst>
          </p:cNvPr>
          <p:cNvCxnSpPr>
            <a:cxnSpLocks/>
          </p:cNvCxnSpPr>
          <p:nvPr/>
        </p:nvCxnSpPr>
        <p:spPr>
          <a:xfrm>
            <a:off x="9336001" y="1331844"/>
            <a:ext cx="0" cy="4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stomShape 2">
            <a:extLst>
              <a:ext uri="{FF2B5EF4-FFF2-40B4-BE49-F238E27FC236}">
                <a16:creationId xmlns:a16="http://schemas.microsoft.com/office/drawing/2014/main" id="{3073AAEB-DCD9-9139-E931-CA3C48BF7632}"/>
              </a:ext>
            </a:extLst>
          </p:cNvPr>
          <p:cNvSpPr/>
          <p:nvPr/>
        </p:nvSpPr>
        <p:spPr>
          <a:xfrm>
            <a:off x="5315602" y="3001786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juego.php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nvio_apuesta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CA77B6C-F489-8621-F03E-5572E4E3DF7D}"/>
              </a:ext>
            </a:extLst>
          </p:cNvPr>
          <p:cNvCxnSpPr>
            <a:cxnSpLocks/>
          </p:cNvCxnSpPr>
          <p:nvPr/>
        </p:nvCxnSpPr>
        <p:spPr>
          <a:xfrm>
            <a:off x="5497269" y="2580020"/>
            <a:ext cx="0" cy="4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stomShape 2">
            <a:extLst>
              <a:ext uri="{FF2B5EF4-FFF2-40B4-BE49-F238E27FC236}">
                <a16:creationId xmlns:a16="http://schemas.microsoft.com/office/drawing/2014/main" id="{C7B89E7A-4986-860E-D7B7-3B9A0CC16E7D}"/>
              </a:ext>
            </a:extLst>
          </p:cNvPr>
          <p:cNvSpPr/>
          <p:nvPr/>
        </p:nvSpPr>
        <p:spPr>
          <a:xfrm>
            <a:off x="6789808" y="4825941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juego.php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nvio_apuesta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445C197-2989-43EE-7638-27C1337E2DC9}"/>
              </a:ext>
            </a:extLst>
          </p:cNvPr>
          <p:cNvCxnSpPr>
            <a:cxnSpLocks/>
          </p:cNvCxnSpPr>
          <p:nvPr/>
        </p:nvCxnSpPr>
        <p:spPr>
          <a:xfrm>
            <a:off x="5875699" y="5115208"/>
            <a:ext cx="878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300B92-C1F4-8E63-1DF7-DD944B59C2E6}"/>
              </a:ext>
            </a:extLst>
          </p:cNvPr>
          <p:cNvSpPr txBox="1"/>
          <p:nvPr/>
        </p:nvSpPr>
        <p:spPr>
          <a:xfrm>
            <a:off x="3048755" y="324659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ndex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27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B6C4980-9A2D-03FB-9E31-EC1B8D758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7" y="191815"/>
            <a:ext cx="7890536" cy="3049128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326FB78-D77F-4EA4-A248-C4F78CDF6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57" y="3429000"/>
            <a:ext cx="8069656" cy="3128222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E6694E7C-B14E-6964-AEE3-42EC8D0F8797}"/>
              </a:ext>
            </a:extLst>
          </p:cNvPr>
          <p:cNvSpPr/>
          <p:nvPr/>
        </p:nvSpPr>
        <p:spPr>
          <a:xfrm>
            <a:off x="7288367" y="1893647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juego.php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uevo_juego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208E525-FF88-E670-C780-D89567BB6031}"/>
              </a:ext>
            </a:extLst>
          </p:cNvPr>
          <p:cNvCxnSpPr>
            <a:cxnSpLocks/>
          </p:cNvCxnSpPr>
          <p:nvPr/>
        </p:nvCxnSpPr>
        <p:spPr>
          <a:xfrm>
            <a:off x="6923909" y="2216085"/>
            <a:ext cx="23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stomShape 2">
            <a:extLst>
              <a:ext uri="{FF2B5EF4-FFF2-40B4-BE49-F238E27FC236}">
                <a16:creationId xmlns:a16="http://schemas.microsoft.com/office/drawing/2014/main" id="{9BE79FB2-333C-1871-AF8D-02FEC7BB55CA}"/>
              </a:ext>
            </a:extLst>
          </p:cNvPr>
          <p:cNvSpPr/>
          <p:nvPr/>
        </p:nvSpPr>
        <p:spPr>
          <a:xfrm>
            <a:off x="7328508" y="5178546"/>
            <a:ext cx="156079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juego.php</a:t>
            </a:r>
            <a:endParaRPr lang="es-E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pc="-1" dirty="0" err="1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uevo_juego</a:t>
            </a:r>
            <a:endParaRPr lang="es-ES" sz="1800" b="0" strike="noStrike" spc="-1" dirty="0">
              <a:latin typeface="Arial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A23DA4C-312A-B601-8565-672B98D30737}"/>
              </a:ext>
            </a:extLst>
          </p:cNvPr>
          <p:cNvCxnSpPr>
            <a:cxnSpLocks/>
          </p:cNvCxnSpPr>
          <p:nvPr/>
        </p:nvCxnSpPr>
        <p:spPr>
          <a:xfrm>
            <a:off x="6964050" y="5500984"/>
            <a:ext cx="23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6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61163-4544-73B9-BDF9-9B98F549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6242" y="643467"/>
            <a:ext cx="949951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AAB899-15CA-E25B-81CE-CB4A9A4E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0"/>
            <a:ext cx="11699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9" name="Isosceles Triangle 206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D817B0F-BE88-112B-4C34-7B66770BC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187" y="643467"/>
            <a:ext cx="1025562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Isosceles Triangle 207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4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107</Words>
  <Application>Microsoft Office PowerPoint</Application>
  <PresentationFormat>Panorámica</PresentationFormat>
  <Paragraphs>38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Liberation Sans</vt:lpstr>
      <vt:lpstr>Liberation Serif</vt:lpstr>
      <vt:lpstr>StarSymbol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Rodríguez Rodríguez</dc:creator>
  <cp:lastModifiedBy>Licencia46</cp:lastModifiedBy>
  <cp:revision>15</cp:revision>
  <dcterms:created xsi:type="dcterms:W3CDTF">2022-11-22T14:52:26Z</dcterms:created>
  <dcterms:modified xsi:type="dcterms:W3CDTF">2024-01-22T22:06:01Z</dcterms:modified>
</cp:coreProperties>
</file>