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F966ABC-DC45-6881-17FD-8DD3EBD4C09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339E10-55C4-B5DA-5843-C409FC130FE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DD4F9C-88F0-5CBB-796B-F347F106E3C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7FAB06-0D71-D9BC-59DC-9B809DDF356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BCE9B63-BEAD-410C-9C34-05A091EF373F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16739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F076F0F-AB7A-2428-396D-7534161AE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5DE2E21-9A5A-DC92-4EE3-D955D23F0DB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872AA5A3-C61B-A4B5-C7EB-3B6A88D1ABE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FA2BE-FD24-7D3C-AD3D-8F673E6CD3E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C338D-5814-A60D-8F6E-D6F304BB51A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6A9811-FE7C-2D8F-C5C6-A497C00B25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2DB02AAD-4831-4E36-8367-CA5FF872FB8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33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8DBF14-8820-24C8-C6FE-193DD28B66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09346B1-81DB-4A08-B315-C991930D76BD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79C1CE7-6D12-CDBF-507D-EEC52017C1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0" y="0"/>
            <a:ext cx="360" cy="72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0C0825-9633-A7E9-479E-0C1528B8E6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D3CA19-25D1-7E25-E83D-29F6B2AAD8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E3518E-D3F8-4475-A906-124ED2C46E26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25F1353-A2C4-9798-8DB9-D8D678907E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753E92A-8641-C6F9-B00F-7BC41B751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9CB-153B-D5D3-A0E5-4D0358DB18E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880" y="1122480"/>
            <a:ext cx="9144000" cy="2387520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D8CC-F8CC-0EF4-EF3C-EEB15BCF49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880" y="3602160"/>
            <a:ext cx="9144000" cy="1655640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EE8D1-11E5-0B80-0F56-285DB2FBA9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5F67F1-D470-4203-8623-C924984EC258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BF956-9C14-449D-571C-245CC0989B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3062C-6DED-D8F6-D682-0D0B10B2FD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B99368-E29C-4BAE-B71D-2DD0DDE49FE6}" type="slidenum">
              <a:t>‹Nº›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1B242DF-4BC6-8563-8299-0533AD636D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24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sz="3200">
                <a:latin typeface="Liberation Sans" pitchFamily="18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4544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81876-EAC9-F9F4-22D2-62AD48CBEF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098C26-B91F-3C7A-DBBB-7C1D8F1F6CD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D509E2-5FD8-4A14-BF41-1308373031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8A1CE8-5EEF-4C9C-A6CB-5AC4A9950A32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32FBE-4CC2-B44D-E17A-6BF40A19D0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8BFCA-E29F-24A8-9C4F-2EF09DAA2B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FCBAA4-3746-4DF8-99D0-5391A97AA37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5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92B003-61B6-B691-2BBF-EB15BDF5AA7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60" y="365040"/>
            <a:ext cx="2628720" cy="58118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AF77EE-63C9-45AD-9128-70E1CCE81E4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080" y="365040"/>
            <a:ext cx="7734239" cy="58118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621ED-CCF1-C48F-92D8-99D9D6F1A3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57E956-3D21-4D69-918A-4F9150C5B3D5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9DD44-0ADC-6810-5116-EDD57501B0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0F438-09F3-672E-A379-15D4A9876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BD30E-8EA3-491D-8F35-90FADF837B0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0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8F97B-F92B-3DF0-80AB-4730B46A9A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8C6EA-B233-711B-6E28-C1CB7E55D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1825560"/>
            <a:ext cx="1051560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711556-DA70-9400-DBF4-8EF580A46E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1C2614-14D5-44E6-AF0B-CB4C4762C523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0F012B-9E5F-C4E2-86FB-144B27B7B1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DE42F-0FFD-3652-D9AD-46457BC511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162F18-F626-492F-8813-5C79B03ECEA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34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B5A11-A2D4-CBAE-36F9-B884C9263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959" y="1709640"/>
            <a:ext cx="10515600" cy="285264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C4D039-2A32-88E8-65A5-360826A3F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959" y="4589640"/>
            <a:ext cx="10515600" cy="1500119"/>
          </a:xfrm>
        </p:spPr>
        <p:txBody>
          <a:bodyPr/>
          <a:lstStyle>
            <a:lvl1pPr marL="0" indent="0"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39025-05FB-7254-8A4F-86E2712EC4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BEA779-3D9F-4757-A100-2AC100D791B4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E53AFE-CE7A-6613-B132-2A4F4C73A5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4CDD2-B73B-EC69-6A84-1C3C3A370E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5EB61F-AE4F-42A0-BE3C-8051189B8D1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7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9291E-C723-C4CC-DF73-F4F04D3FD2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F9976-8C12-3C6D-AD73-D834FE078C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1825560"/>
            <a:ext cx="518148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200662-7990-6231-F3E8-6CA8A7E725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1825560"/>
            <a:ext cx="518148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81993F-1A41-110B-5695-21F483A1DE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0FC395-9618-4380-818E-5B033DB7016F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AA6551-C6B6-357C-E14E-2F7B069740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D397E-3502-A1F4-C1E9-8755B55171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6F78EA-1251-42D5-9082-9283C1BB1C2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97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8778E-F532-D389-1B16-AFD55C840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365040"/>
            <a:ext cx="10515600" cy="13255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897496-39F5-7A0D-3F34-E9649C7368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879" y="1681200"/>
            <a:ext cx="5157720" cy="824040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A81C30-6001-55F9-6C52-3736799A1B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9879" y="2505240"/>
            <a:ext cx="5157720" cy="368460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E4C9AC-6F8C-8C4D-04E9-465708E4D6E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200"/>
            <a:ext cx="5183280" cy="82404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43DFD3-8F86-78F1-A9B4-D9B4B7BD9C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2505240"/>
            <a:ext cx="5183280" cy="368460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4A9359-4C5F-904F-8CA4-25D652C545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438B77-64BB-487E-88AA-43B5EAFD0985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7B381B-A515-CC20-D0AD-722A0FAAA9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8468A9-BE07-F5DB-5297-239FC92A05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FE60B6-5019-422B-831C-3D3631337AB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6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F665E-A285-420A-4DFD-776E872EF0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A8E151-1641-212E-ADDD-D7C7944DC4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6B854C-8381-4AD4-8461-9CA1AD5BC35B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BA49CF-0BBF-6B8A-BC6C-A8DD6F8A7B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7BF137-FAC6-9045-46B7-5F720A47FA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02654C-F70F-4A08-ADF9-DBFD42B8F28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5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54B586-0D15-4DEA-4064-315AD09E70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88AE10-ABD5-4F24-BC28-BCBD27C439A0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656822-61FB-87A1-80C6-45703F573A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46A48D-F149-EEF1-8F78-5EE02DD0EF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611A2F-9101-42A5-BE35-B885BA6D408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08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B780-138E-52FA-C87B-285C702B86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93228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F7E90-DCCB-D6E7-920B-CA87B12180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80" y="987480"/>
            <a:ext cx="6172200" cy="4873679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32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4E8F3B-0D1E-FE78-3D47-D410789464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9" y="2057400"/>
            <a:ext cx="3932280" cy="3811679"/>
          </a:xfrm>
        </p:spPr>
        <p:txBody>
          <a:bodyPr/>
          <a:lstStyle>
            <a:lvl1pPr marL="0" indent="0"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824C23-AC42-94C2-7F5F-CA2955495E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FDC5E8-1E3F-4FF2-98B4-D556D5F7B275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10BC27-B1D3-1680-45C4-00F73C49A3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BF6559-41C2-37D2-9D12-7B625FE1A9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F5A2DD-5FF8-40D1-8854-F208AED04D2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98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60DF9-B8F2-2E3D-B32B-1714342D2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93228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058EFC-4BDE-DC33-7279-C0396CA002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80" y="987480"/>
            <a:ext cx="6172200" cy="4873679"/>
          </a:xfrm>
        </p:spPr>
        <p:txBody>
          <a:bodyPr anchor="t"/>
          <a:lstStyle>
            <a:lvl1pPr algn="ctr" hangingPunct="0">
              <a:defRPr>
                <a:latin typeface="Liberation Sans" pitchFamily="18"/>
              </a:defRPr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0FFFF4-C2EB-3541-7AF8-9A5C198A1CF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9" y="2057400"/>
            <a:ext cx="3932280" cy="3811679"/>
          </a:xfrm>
        </p:spPr>
        <p:txBody>
          <a:bodyPr/>
          <a:lstStyle>
            <a:lvl1pPr marL="0" indent="0"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76A8C0-D148-0875-9E44-C07064D2F6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F42B26-20C4-4FD2-901D-2FB18F45DC64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A763EC-0BAA-BF9B-748A-F97408528E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962AA-2419-8714-8952-8D3714CF16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63FBA6-D5F1-472A-8188-6E32B4728FB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1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5259B9-4E85-C441-702C-894FF4499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A61DCC-E1B4-963D-3A2F-6B0D7C53A8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7F4CF-E9FE-3708-5D80-3189677E64C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7E1D00D8-95EF-4ABB-B1B2-B2DE8299F28B}" type="datetime1">
              <a:rPr lang="es-ES"/>
              <a:pPr lvl="0"/>
              <a:t>2024/10/18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70C75-B430-2095-B8C4-6F684F06D20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4913C3-7A4E-1ADB-40EF-A4A52A9AB07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3F06643D-2A27-4BD9-B3E5-B52578DBECAF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 pitchFamily="18"/>
          <a:ea typeface="Microsoft YaHei" pitchFamily="2"/>
          <a:cs typeface="Lucida Sans" pitchFamily="2"/>
        </a:defRPr>
      </a:lvl1pPr>
    </p:titleStyle>
    <p:bodyStyle>
      <a:lvl1pPr marL="228600" marR="0" lvl="0" indent="-228600" algn="l" rtl="0" hangingPunct="1">
        <a:lnSpc>
          <a:spcPct val="9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es-ES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5869F471-5EA5-8D08-BE4A-95230AAB1C4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76200" y="113760"/>
            <a:ext cx="9754560" cy="66963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1FEAC2E-0FD5-822D-8F1B-7D73FFEFBC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228240"/>
            <a:ext cx="5940000" cy="2521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9A1E9B35-D919-B42B-3CA6-FBFBBB95BC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31440" y="0"/>
            <a:ext cx="5848559" cy="39816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69E13611-FCF1-2326-D911-78CD61F372E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79679" y="3754800"/>
            <a:ext cx="5905799" cy="28288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2EEDE25-3AB3-D36C-0475-2B48096911D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07440" y="3498840"/>
            <a:ext cx="5772240" cy="29811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Office PowerPoint</Application>
  <PresentationFormat>Panorámica</PresentationFormat>
  <Paragraphs>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Liberation Sans</vt:lpstr>
      <vt:lpstr>Liberation Serif</vt:lpstr>
      <vt:lpstr>StarSymbol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Rodríguez Rodríguez</dc:creator>
  <cp:lastModifiedBy>Licencia46</cp:lastModifiedBy>
  <cp:revision>3</cp:revision>
  <dcterms:created xsi:type="dcterms:W3CDTF">2022-11-22T14:52:26Z</dcterms:created>
  <dcterms:modified xsi:type="dcterms:W3CDTF">2024-10-18T19:03:19Z</dcterms:modified>
</cp:coreProperties>
</file>