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6" r:id="rId4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717ECEB-6C74-AFB9-8031-563FF8629A7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9216AF-BFD9-C11A-0CDE-ACC781763A6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52A45E-5240-0E95-64D7-77268663419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54559E-50DC-588D-8071-85A851EF42D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941A76B-DE5A-4DF0-838F-7BE400CE5F62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6759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9EB0D7-2C4C-381E-180B-A055F0E9C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EC019B-2A04-1EF3-A328-3A46A4D6B36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D01166F4-083C-4D57-3644-E662F5BB41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BD4404-613D-2EDE-8564-AD134A14B6E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845E5-E40B-68FD-5891-761BFE6A294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05FD5-ABD3-70B4-2793-621FD0025D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E4B9506-DEC6-472C-B2A2-2C6003EE174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77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C399B-78E5-2223-5CE4-18CD9F2323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3C1962-1394-4255-BF32-5BD7CBE7503B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13BC634-39D0-985E-00AF-1AFFE2E83F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9EB2BD7-2EED-62B9-DD87-8BD34F5CD1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C399B-78E5-2223-5CE4-18CD9F2323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3C1962-1394-4255-BF32-5BD7CBE7503B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13BC634-39D0-985E-00AF-1AFFE2E83F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9EB2BD7-2EED-62B9-DD87-8BD34F5CD1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7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0A539-6B37-5ECA-A07F-2C4272A158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A7F1841-C634-43E8-80C0-B0AC463BA8B2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AECF0B-C2B0-F8C1-D734-1021FA6153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359B7D9-B8FF-F6F9-B96A-3606FAB4C8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41F2-937A-DAF0-CEA8-BE504931278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880" y="1122480"/>
            <a:ext cx="9144000" cy="2387520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F065D5-35E7-B00D-8ACF-102F0043CE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880" y="3602160"/>
            <a:ext cx="9144000" cy="1655640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FDA3B-A844-D6B8-C428-D991FDA4E3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D6EC3-8E63-4F1B-BB1A-F103992476B4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FA188-8539-73E2-292F-3AD09388FB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A6DB8-C057-BD51-F624-E3BF557236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0490EF-A003-4F8F-B87F-7E654323EB91}" type="slidenum">
              <a:t>‹Nº›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4B6F88A-9387-1648-E35A-3B44493E4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24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sz="3200">
                <a:latin typeface="Liberation Sans" pitchFamily="18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0084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9555D-2458-00BC-A0D2-07B76EDD99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DDE837-6350-6994-3A7E-1D92307E35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71922-36CD-4B8C-A9A9-FCA51DCAA6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BAAA42-A749-4E00-9596-6774AA64271F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3C8F2-C105-A67D-0F7A-6B0D6E7E2C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FF775-CBE2-0843-672E-1B1F60B2BB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13B087-62E3-4402-90D1-0B429DBA105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79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C97D25-185D-6F57-65A2-E5C97AE3A58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60" y="365040"/>
            <a:ext cx="2628720" cy="58118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007210-2C10-841F-D994-F8EDBC3490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080" y="365040"/>
            <a:ext cx="7734239" cy="58118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5AE19-F45C-8D61-8C69-D2C0DA4F12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D8A44-C762-4773-B668-281DA32EFEB3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4FDBF-DD4D-0D4B-E145-741395B15F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53DA5-5EDC-A72D-B1DF-B9F7BA0EB9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9BB3B-7137-44E9-81FC-AC2CBE2AD5F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4D450-2066-ECDF-9139-4DD5E25AFA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B69BE-DB5D-0AFC-7EAD-AF1C764D86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1825560"/>
            <a:ext cx="1051560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D0AE8-46E7-8568-F18F-42D9016289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6E8B2-A699-48CD-BACF-A08A15913052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28DBD-5FCA-593D-AD86-B103E18D8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0B0DE-AB59-12CF-DFE0-BB82275BB3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945B4D-446B-40EE-99DB-20E3B20B041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16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EE238-6C4C-1F2A-CB95-C72E7802B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959" y="1709640"/>
            <a:ext cx="10515600" cy="285264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5366E6-8567-05DA-D263-84A190FDFA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959" y="4589640"/>
            <a:ext cx="10515600" cy="1500119"/>
          </a:xfrm>
        </p:spPr>
        <p:txBody>
          <a:bodyPr/>
          <a:lstStyle>
            <a:lvl1pPr marL="0" indent="0"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564FD-D2A8-DD16-755A-E359A1F279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A12F36-6A77-40C9-92DB-BD60A5748E63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083C2-FFB3-892C-C8FA-FBDEBEC660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3261E-44BB-FC05-C490-C9A391DC8F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58899B-C817-44C5-95AC-9904C44659B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4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EB743-C970-3F69-0211-33758B6F93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BFA77-2274-FB1F-26F7-8E070A1F86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1825560"/>
            <a:ext cx="518148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1705FF-4C4D-E8E3-01B1-1A21FB9B53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1825560"/>
            <a:ext cx="518148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AAA05-6899-D19A-5264-710D88C248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F55248-98F2-4929-9B0B-94BA06EB75EB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B17169-249E-D63E-2D7F-DD1F5973A6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B0D3DD-5120-0B90-A96F-08FB22DF0A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D5C759-3671-40C5-B864-F7E3D2B8D07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5E3A8-81E9-3B5E-E1B5-4CF26601F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365040"/>
            <a:ext cx="10515600" cy="13255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C8CF05-C1FB-13B7-F06D-A832B1B01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879" y="1681200"/>
            <a:ext cx="5157720" cy="824040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F27AA-EE7A-83CA-F390-A99DF84D9F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879" y="2505240"/>
            <a:ext cx="5157720" cy="368460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CC437-4BE9-E482-34C7-D6EE0C3255A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200"/>
            <a:ext cx="5183280" cy="82404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90F65D-C592-D2E2-8766-AC820F786E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2505240"/>
            <a:ext cx="5183280" cy="368460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210620-975B-0367-D305-BC9FBD0DD0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AE05CD-FEAF-4FD5-902D-4B35321A5180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6B1EF2-17DF-6627-FF4F-E578C8FE64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6AFBA1-CC02-4192-B933-B7D801EB89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E663A8-16D8-47C5-A433-0AD5C99C1FC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46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48DD8-9B2D-B427-4DA5-F35EF45C49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485190-8422-74D9-F6ED-02770F9250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668CF4-E432-4999-9282-23BAB346CFEA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CBC26B-A130-ACAA-4163-9EA9EB75C7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F13163-D405-070E-B07F-7E4BB2EF86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D58060-3CCC-4F84-830F-975AEE40ECC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4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68D7B3-CE83-DB02-AE14-15B68A5A11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8C2B97-85EF-4491-B1F6-EAFFB6EFB343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F1468D-BAA2-1B76-9BCA-DD91A16B20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AF02D5-3E01-10EE-0050-F740586D80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DAE778-6BD8-4077-B94C-0E1A6B67A4D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9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57EFF-AFB6-B4D1-3BF2-1D58CAF37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22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B9960-03AC-1DCB-757B-F48540FA30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80" y="987480"/>
            <a:ext cx="6172200" cy="4873679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32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A0CCD4-6F8B-62F9-257A-AFA40AB55F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9" y="2057400"/>
            <a:ext cx="3932280" cy="381167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9484C8-4AE7-D905-52B3-D2EA023867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23225D-568A-49AD-81C5-2DD5C596EDEF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3EDB97-6AF4-F3F2-2F71-C65F3213D5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78C353-F33E-AFC3-F0C7-D3A26AC5D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3847D-6BFB-4B98-B401-7C7A6BFB895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1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A134C-AA96-5FC4-4E66-D5FEB75CA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22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E23D6F-C336-FF30-5CA0-E02CBE945A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80" y="987480"/>
            <a:ext cx="6172200" cy="4873679"/>
          </a:xfrm>
        </p:spPr>
        <p:txBody>
          <a:bodyPr anchor="t"/>
          <a:lstStyle>
            <a:lvl1pPr algn="ctr" hangingPunct="0">
              <a:defRPr>
                <a:latin typeface="Liberation Sans" pitchFamily="18"/>
              </a:defRPr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7B6FC0-0975-C41C-2F91-B992B0AA7C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9" y="2057400"/>
            <a:ext cx="3932280" cy="381167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B4CE1-514A-8EB9-7161-7FB733EAB6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2CAFBE-211A-40C9-A1B7-25B8CB74FD13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F960C2-1E9F-BF92-B9FC-EF26D32296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074FCE-033E-EAB1-D1C7-2B963B27F5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A08098-AB23-4CD2-9669-D3CAD1E4617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28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EB2A7D-2B14-14E1-2FD6-473F6169A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97B32-A80F-6B52-93CA-F3245CFDF0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9C026-514D-E0E9-FA21-0F263C32C0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66A4884F-3813-4E04-81B7-21AD6A8C84E7}" type="datetime1">
              <a:rPr lang="es-ES"/>
              <a:pPr lvl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A974C-1A55-CF74-EB13-1FF5A399B09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4BE0D-E6C7-71A8-743B-425BF778C39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3A28AEB4-D526-4531-B470-626427F493A9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 pitchFamily="18"/>
          <a:ea typeface="Microsoft YaHei" pitchFamily="2"/>
          <a:cs typeface="Lucida Sans" pitchFamily="2"/>
        </a:defRPr>
      </a:lvl1pPr>
    </p:titleStyle>
    <p:bodyStyle>
      <a:lvl1pPr marL="228600" marR="0" lvl="0" indent="-22860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9C347D4-E9F7-412A-FF9D-24CCABE5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667"/>
            <a:ext cx="12192000" cy="50066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9C347D4-E9F7-412A-FF9D-24CCABE5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" y="925667"/>
            <a:ext cx="12192000" cy="5006666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F5C946C2-0B3F-E4D0-C5FF-4644557E961E}"/>
              </a:ext>
            </a:extLst>
          </p:cNvPr>
          <p:cNvSpPr/>
          <p:nvPr/>
        </p:nvSpPr>
        <p:spPr>
          <a:xfrm>
            <a:off x="483352" y="1894352"/>
            <a:ext cx="12647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rear_tarea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728814E-4D41-E7AE-588D-3EA6E26D1E8E}"/>
              </a:ext>
            </a:extLst>
          </p:cNvPr>
          <p:cNvCxnSpPr>
            <a:cxnSpLocks/>
          </p:cNvCxnSpPr>
          <p:nvPr/>
        </p:nvCxnSpPr>
        <p:spPr>
          <a:xfrm flipH="1">
            <a:off x="1874982" y="2115127"/>
            <a:ext cx="61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stomShape 2">
            <a:extLst>
              <a:ext uri="{FF2B5EF4-FFF2-40B4-BE49-F238E27FC236}">
                <a16:creationId xmlns:a16="http://schemas.microsoft.com/office/drawing/2014/main" id="{BB7C8F1C-DEBD-DD44-3E54-FB04E6D1CB75}"/>
              </a:ext>
            </a:extLst>
          </p:cNvPr>
          <p:cNvSpPr/>
          <p:nvPr/>
        </p:nvSpPr>
        <p:spPr>
          <a:xfrm>
            <a:off x="3533181" y="4062836"/>
            <a:ext cx="17389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ompletar_tarea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04BA177D-2328-3088-7D0A-D23161242FBE}"/>
              </a:ext>
            </a:extLst>
          </p:cNvPr>
          <p:cNvSpPr/>
          <p:nvPr/>
        </p:nvSpPr>
        <p:spPr>
          <a:xfrm>
            <a:off x="4315461" y="3796436"/>
            <a:ext cx="360" cy="265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C2B50DD8-27F6-0048-D876-91D983AD9D27}"/>
              </a:ext>
            </a:extLst>
          </p:cNvPr>
          <p:cNvSpPr/>
          <p:nvPr/>
        </p:nvSpPr>
        <p:spPr>
          <a:xfrm>
            <a:off x="4895544" y="4430714"/>
            <a:ext cx="137349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borrar_tarea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B054807-4045-4FE9-7065-27A1BED772E4}"/>
              </a:ext>
            </a:extLst>
          </p:cNvPr>
          <p:cNvCxnSpPr/>
          <p:nvPr/>
        </p:nvCxnSpPr>
        <p:spPr>
          <a:xfrm>
            <a:off x="5582291" y="3796436"/>
            <a:ext cx="0" cy="63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2">
            <a:extLst>
              <a:ext uri="{FF2B5EF4-FFF2-40B4-BE49-F238E27FC236}">
                <a16:creationId xmlns:a16="http://schemas.microsoft.com/office/drawing/2014/main" id="{70315621-F5B8-D197-3206-9782205C079B}"/>
              </a:ext>
            </a:extLst>
          </p:cNvPr>
          <p:cNvSpPr/>
          <p:nvPr/>
        </p:nvSpPr>
        <p:spPr>
          <a:xfrm>
            <a:off x="5892423" y="4011059"/>
            <a:ext cx="152866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limpiar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_tareas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4B93083F-3CA2-62E1-673D-A30A4ED7E320}"/>
              </a:ext>
            </a:extLst>
          </p:cNvPr>
          <p:cNvSpPr/>
          <p:nvPr/>
        </p:nvSpPr>
        <p:spPr>
          <a:xfrm>
            <a:off x="6520103" y="3796436"/>
            <a:ext cx="360" cy="265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16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DA29EA-B019-3C6E-319A-CE0D9C44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8"/>
            <a:ext cx="12192000" cy="621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</Words>
  <Application>Microsoft Office PowerPoint</Application>
  <PresentationFormat>Panorámica</PresentationFormat>
  <Paragraphs>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Liberation Sans</vt:lpstr>
      <vt:lpstr>Liberation Serif</vt:lpstr>
      <vt:lpstr>StarSymbol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Rodríguez Rodríguez</dc:creator>
  <cp:lastModifiedBy>Licencia46</cp:lastModifiedBy>
  <cp:revision>7</cp:revision>
  <dcterms:created xsi:type="dcterms:W3CDTF">2022-11-22T14:52:26Z</dcterms:created>
  <dcterms:modified xsi:type="dcterms:W3CDTF">2024-01-06T14:57:34Z</dcterms:modified>
</cp:coreProperties>
</file>