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5" r:id="rId4"/>
    <p:sldId id="257" r:id="rId5"/>
    <p:sldId id="265" r:id="rId6"/>
    <p:sldId id="266" r:id="rId7"/>
    <p:sldId id="267" r:id="rId8"/>
    <p:sldId id="273" r:id="rId9"/>
    <p:sldId id="276" r:id="rId10"/>
    <p:sldId id="274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23/05/2023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2022 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91E426-41C0-6E9D-0D46-E289BC89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4" y="1185549"/>
            <a:ext cx="11477625" cy="49053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441440" y="431800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254240" y="367792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4025121" y="118554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6096000" y="139192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39FB59-9083-D744-BD69-15AC6CB12F7D}"/>
              </a:ext>
            </a:extLst>
          </p:cNvPr>
          <p:cNvSpPr txBox="1"/>
          <p:nvPr/>
        </p:nvSpPr>
        <p:spPr>
          <a:xfrm>
            <a:off x="7654271" y="3841866"/>
            <a:ext cx="19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botonpista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9DBCA42-D985-A4ED-677E-3A26618E5676}"/>
              </a:ext>
            </a:extLst>
          </p:cNvPr>
          <p:cNvCxnSpPr>
            <a:cxnSpLocks/>
          </p:cNvCxnSpPr>
          <p:nvPr/>
        </p:nvCxnSpPr>
        <p:spPr>
          <a:xfrm>
            <a:off x="8230244" y="3515360"/>
            <a:ext cx="0" cy="2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2E7C85-9D60-2DB5-5541-63D550E3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512404"/>
            <a:ext cx="11591024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57FADB-BC48-11BD-AAA7-F23812B0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4" y="1296854"/>
            <a:ext cx="945724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C65831-1615-DE0B-C9F5-76312A8D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190625"/>
            <a:ext cx="111156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114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registro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3276E2-A65A-A321-0EB7-80FFB7C4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1229677"/>
            <a:ext cx="103441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73755D-B84C-E0E1-0527-27BFF5D4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976312"/>
            <a:ext cx="11477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index.php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juego.php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/>
              <a:t>assets</a:t>
            </a:r>
            <a:r>
              <a:rPr lang="es-ES" dirty="0"/>
              <a:t>/</a:t>
            </a:r>
            <a:r>
              <a:rPr lang="es-ES" dirty="0" err="1"/>
              <a:t>js</a:t>
            </a:r>
            <a:endParaRPr lang="es-ES" dirty="0"/>
          </a:p>
          <a:p>
            <a:pPr lvl="2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pista</a:t>
            </a:r>
            <a:r>
              <a:rPr lang="es-ES">
                <a:solidFill>
                  <a:schemeClr val="accent2">
                    <a:lumMod val="75000"/>
                  </a:schemeClr>
                </a:solidFill>
              </a:rPr>
              <a:t>.js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UsuarioDAO.php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Hangman.php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formregistro.blade.php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3A7AA3F-35B0-FDFD-6E40-E5BCFBD4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078865"/>
            <a:ext cx="11115675" cy="44767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60880" y="450088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63449" y="398958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39FDEA-7816-0B04-F8C9-42992DBB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95" y="1139753"/>
            <a:ext cx="10345809" cy="45784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50720" y="4840010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botonprocregistro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73609" y="4490998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1AA7E14-4A02-57AC-F0F0-D448546707CB}"/>
              </a:ext>
            </a:extLst>
          </p:cNvPr>
          <p:cNvSpPr txBox="1"/>
          <p:nvPr/>
        </p:nvSpPr>
        <p:spPr>
          <a:xfrm>
            <a:off x="7691120" y="2000141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A1BE098-5D00-DA2D-61DE-752FF05E0B14}"/>
              </a:ext>
            </a:extLst>
          </p:cNvPr>
          <p:cNvCxnSpPr/>
          <p:nvPr/>
        </p:nvCxnSpPr>
        <p:spPr>
          <a:xfrm>
            <a:off x="8293689" y="1465640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101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21</cp:revision>
  <dcterms:created xsi:type="dcterms:W3CDTF">2022-03-11T10:56:56Z</dcterms:created>
  <dcterms:modified xsi:type="dcterms:W3CDTF">2023-05-23T13:49:58Z</dcterms:modified>
</cp:coreProperties>
</file>