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75" r:id="rId4"/>
    <p:sldId id="257" r:id="rId5"/>
    <p:sldId id="265" r:id="rId6"/>
    <p:sldId id="266" r:id="rId7"/>
    <p:sldId id="267" r:id="rId8"/>
    <p:sldId id="273" r:id="rId9"/>
    <p:sldId id="276" r:id="rId10"/>
    <p:sldId id="274" r:id="rId11"/>
    <p:sldId id="270" r:id="rId12"/>
    <p:sldId id="271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8DB74-C55E-4F53-9CDE-F8B17EBE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A69AF-AC06-4144-8E1F-5DA9D852D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5C8C6-62A0-45B6-A1D7-DCF3D5BE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D155-DE9A-4C1A-A4A5-581D4229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97BC70-2085-46CC-B444-FF10B742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82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45649-E332-4B06-9BBD-2B98409F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1F408E-DC05-4A4B-9690-352F8B51C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8AE08-582C-4831-8879-EC30C775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658DB-D771-46A4-9889-E99DFA69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4885B-A8E7-4444-8D18-D066C6B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3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510E59-A1D9-40FA-83FB-AD7E624B7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2F3536-0338-4D09-A077-800053E33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3EB1D-148F-4682-91AC-3B31B123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DDBE3-B111-4501-ABB3-D0FE6E17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22943-6E21-483A-9ACF-064D9270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9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0685-690A-4460-B948-F797DAEE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B11B1-D616-415C-B5E4-0A5F16F1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2F3BA2-2335-4BC1-A76C-D6D8C9A7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62792-FDDC-4A34-A10F-EAA0A8CA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36D88-5D57-4518-B1AF-44C952DB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6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2D2F4-1CF0-4CDF-845F-E3778D32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C48933-EBB7-4635-88BE-4DE67F95C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FBC92-115D-4618-AC60-8C22579E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705F4-8168-41F2-96C3-F43F47B8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DC72C-C6C4-44AE-A63B-88EA9792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87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5700-0B86-4F1E-BBC2-A6C12F1F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ED3E3-1D7E-4AEF-8269-E9FDA2B71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DA2CF6-DEC4-40B7-965E-BE310913A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B03D23-F2A9-47F5-9A14-0DB9D7C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8657F1-EF8A-4347-9D25-25596816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312C17-2D55-40E7-B927-D7C6D862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26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2577-F584-4D15-85E6-961D86C5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DE4ABC-A95D-4914-A4D5-6397068A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91762A-2BB2-413B-844F-74698FF08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489C76-88CA-48A6-93C1-5D2B0C7C7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A8F928-E863-44F2-826F-47079F497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DF59B1-AD9F-4384-BF92-37889A62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408213-A00C-4C77-90B7-38DAEABF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50FBE2-22F3-4D93-A409-82A76353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61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0F609-E740-459F-A3EF-07CFC0D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87F4AF-A05F-4CFF-862A-DE506074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1CD0CD-F9FD-4714-B0E5-0232D895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DF2107-83E6-4F18-808C-296FDAF8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07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BA7023-D4E1-4ED4-8554-B6C9DCD0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BD7032-BC46-4547-ACB7-D300FA15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FD0EED-45C1-4407-9685-D3564BA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72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5169F-3161-4C13-A742-5574657A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88E588-23B3-446D-A8D9-4D336A7A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A98F5D-74DC-4712-9319-BE6DFA35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E3513E-2F80-4487-B2CC-14AE7052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05EC8-D660-47AC-9BF2-045135DF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E7A76E-177E-4E8F-9F35-1DA82F66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47914-BADD-42DB-A1B5-6F177CE5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C16175-924B-4230-9371-770FAE804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E4AE85-5EFB-4516-91F6-D3FF929C9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6D6A6D-BFD5-46EC-8448-32FA0525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F935EB-45F8-4E17-A323-6D2C00D3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24D473-6561-4ED6-A9F8-87C0708B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1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4D2F08-B7B3-4B69-A45C-0F9818F5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BDE2E-303F-4DD4-9D0A-EA78CB2C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D024D8-183A-4CEE-9C71-46514A325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D5A6-6956-477E-A754-A4AEF8692792}" type="datetimeFigureOut">
              <a:rPr lang="es-ES" smtClean="0"/>
              <a:t>30/05/2023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CAC269-F8B4-4170-B723-D52116F6D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A68FF-0982-479C-8FE6-7294189AB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12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8AB85-D3BC-1DA4-9F8F-BCE0A1DA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dirty="0"/>
              <a:t>Ahorcado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7300B7-D36B-990B-8EE3-64491389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Diseño 2022 ordinaria</a:t>
            </a:r>
          </a:p>
        </p:txBody>
      </p:sp>
    </p:spTree>
    <p:extLst>
      <p:ext uri="{BB962C8B-B14F-4D97-AF65-F5344CB8AC3E}">
        <p14:creationId xmlns:p14="http://schemas.microsoft.com/office/powerpoint/2010/main" val="347476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691E426-41C0-6E9D-0D46-E289BC89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4" y="1185549"/>
            <a:ext cx="11477625" cy="49053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87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juego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361B51-D9BE-3756-54EC-D1CBB77F863F}"/>
              </a:ext>
            </a:extLst>
          </p:cNvPr>
          <p:cNvSpPr txBox="1"/>
          <p:nvPr/>
        </p:nvSpPr>
        <p:spPr>
          <a:xfrm>
            <a:off x="6441440" y="4318000"/>
            <a:ext cx="19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botonenviarjugada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3A56276-0C6B-4268-4619-3D56571843DC}"/>
              </a:ext>
            </a:extLst>
          </p:cNvPr>
          <p:cNvCxnSpPr/>
          <p:nvPr/>
        </p:nvCxnSpPr>
        <p:spPr>
          <a:xfrm>
            <a:off x="7254240" y="3677920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CF7C1AE-6B4A-72BC-3295-07C869F6AA47}"/>
              </a:ext>
            </a:extLst>
          </p:cNvPr>
          <p:cNvSpPr txBox="1"/>
          <p:nvPr/>
        </p:nvSpPr>
        <p:spPr>
          <a:xfrm>
            <a:off x="9824720" y="169672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botonlogout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D471308-316C-D8D2-582F-55185F850BDA}"/>
              </a:ext>
            </a:extLst>
          </p:cNvPr>
          <p:cNvSpPr txBox="1"/>
          <p:nvPr/>
        </p:nvSpPr>
        <p:spPr>
          <a:xfrm>
            <a:off x="4025121" y="1185549"/>
            <a:ext cx="199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botonnuevapartida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0E4785B-C75B-D1AF-6B06-2ED1CB245FE0}"/>
              </a:ext>
            </a:extLst>
          </p:cNvPr>
          <p:cNvCxnSpPr/>
          <p:nvPr/>
        </p:nvCxnSpPr>
        <p:spPr>
          <a:xfrm flipH="1">
            <a:off x="6096000" y="1391920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6B1305C-8F99-78AA-99DC-2274D5F9D724}"/>
              </a:ext>
            </a:extLst>
          </p:cNvPr>
          <p:cNvCxnSpPr/>
          <p:nvPr/>
        </p:nvCxnSpPr>
        <p:spPr>
          <a:xfrm>
            <a:off x="9387840" y="188138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839FB59-9083-D744-BD69-15AC6CB12F7D}"/>
              </a:ext>
            </a:extLst>
          </p:cNvPr>
          <p:cNvSpPr txBox="1"/>
          <p:nvPr/>
        </p:nvSpPr>
        <p:spPr>
          <a:xfrm>
            <a:off x="7654271" y="3841866"/>
            <a:ext cx="195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botonpista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9DBCA42-D985-A4ED-677E-3A26618E5676}"/>
              </a:ext>
            </a:extLst>
          </p:cNvPr>
          <p:cNvCxnSpPr>
            <a:cxnSpLocks/>
          </p:cNvCxnSpPr>
          <p:nvPr/>
        </p:nvCxnSpPr>
        <p:spPr>
          <a:xfrm>
            <a:off x="8230244" y="3515360"/>
            <a:ext cx="0" cy="28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0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</a:t>
            </a:r>
            <a:r>
              <a:rPr lang="es-ES" dirty="0" err="1"/>
              <a:t>index.php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2E7C85-9D60-2DB5-5541-63D550E3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8" y="1512404"/>
            <a:ext cx="11591024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7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</a:t>
            </a:r>
            <a:r>
              <a:rPr lang="es-ES" dirty="0" err="1"/>
              <a:t>juego.php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282E56-2095-B4BF-DC48-4B65DD3B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90" y="1338146"/>
            <a:ext cx="9468366" cy="498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4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login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C6650-D98E-D433-BBF5-733EC29A2F6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C65831-1615-DE0B-C9F5-76312A8D9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190625"/>
            <a:ext cx="111156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0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114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registro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C6650-D98E-D433-BBF5-733EC29A2F6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3276E2-A65A-A321-0EB7-80FFB7C4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05" y="1229677"/>
            <a:ext cx="103441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87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juego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73755D-B84C-E0E1-0527-27BFF5D48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976312"/>
            <a:ext cx="114776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5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public</a:t>
            </a:r>
            <a:r>
              <a:rPr lang="es-ES" dirty="0"/>
              <a:t>/</a:t>
            </a:r>
          </a:p>
          <a:p>
            <a:pPr lvl="1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index.php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juego.php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s-ES" dirty="0" err="1"/>
              <a:t>assets</a:t>
            </a:r>
            <a:r>
              <a:rPr lang="es-ES" dirty="0"/>
              <a:t>/</a:t>
            </a:r>
            <a:r>
              <a:rPr lang="es-ES" dirty="0" err="1"/>
              <a:t>js</a:t>
            </a:r>
            <a:endParaRPr lang="es-ES" dirty="0"/>
          </a:p>
          <a:p>
            <a:pPr lvl="2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pista</a:t>
            </a:r>
            <a:r>
              <a:rPr lang="es-ES">
                <a:solidFill>
                  <a:schemeClr val="accent2">
                    <a:lumMod val="75000"/>
                  </a:schemeClr>
                </a:solidFill>
              </a:rPr>
              <a:t>.js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4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src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Almacen</a:t>
            </a:r>
            <a:r>
              <a:rPr lang="es-ES" dirty="0"/>
              <a:t>/</a:t>
            </a:r>
          </a:p>
          <a:p>
            <a:pPr lvl="2"/>
            <a:r>
              <a:rPr lang="es-ES" dirty="0" err="1"/>
              <a:t>AlmacenPalabrasInterface.php</a:t>
            </a:r>
            <a:endParaRPr lang="es-ES" dirty="0"/>
          </a:p>
          <a:p>
            <a:pPr lvl="2"/>
            <a:r>
              <a:rPr lang="es-ES" dirty="0" err="1"/>
              <a:t>AlmacenPalabrasFichero.php</a:t>
            </a:r>
            <a:endParaRPr lang="es-ES" dirty="0"/>
          </a:p>
          <a:p>
            <a:pPr lvl="1"/>
            <a:r>
              <a:rPr lang="es-ES" dirty="0"/>
              <a:t>BD/</a:t>
            </a:r>
          </a:p>
          <a:p>
            <a:pPr lvl="2"/>
            <a:r>
              <a:rPr lang="es-ES" dirty="0" err="1"/>
              <a:t>BD.php</a:t>
            </a:r>
            <a:endParaRPr lang="es-ES" dirty="0"/>
          </a:p>
          <a:p>
            <a:pPr lvl="1"/>
            <a:r>
              <a:rPr lang="es-ES" dirty="0"/>
              <a:t>DAO/</a:t>
            </a:r>
          </a:p>
          <a:p>
            <a:pPr lvl="2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UsuarioDAO.php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s-ES" dirty="0"/>
              <a:t>Modelo/</a:t>
            </a:r>
          </a:p>
          <a:p>
            <a:pPr lvl="2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Hangman.php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  <a:p>
            <a:pPr lvl="2"/>
            <a:r>
              <a:rPr lang="es-ES" dirty="0" err="1"/>
              <a:t>Usuario.php</a:t>
            </a:r>
            <a:endParaRPr lang="es-ES" dirty="0"/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37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views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app.blade.php</a:t>
            </a:r>
            <a:endParaRPr lang="es-ES" dirty="0"/>
          </a:p>
          <a:p>
            <a:pPr lvl="1"/>
            <a:r>
              <a:rPr lang="es-ES" dirty="0" err="1"/>
              <a:t>cnxbderror.blade.php</a:t>
            </a:r>
            <a:endParaRPr lang="es-ES" dirty="0"/>
          </a:p>
          <a:p>
            <a:pPr lvl="1"/>
            <a:r>
              <a:rPr lang="es-ES" dirty="0" err="1"/>
              <a:t>formlogin.blade.php</a:t>
            </a:r>
            <a:endParaRPr lang="es-ES" dirty="0"/>
          </a:p>
          <a:p>
            <a:pPr lvl="1"/>
            <a:r>
              <a:rPr lang="es-ES" dirty="0" err="1"/>
              <a:t>juego.blade.php</a:t>
            </a:r>
            <a:endParaRPr lang="es-ES" dirty="0"/>
          </a:p>
          <a:p>
            <a:pPr lvl="1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formregistro.blade.php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91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3A7AA3F-35B0-FDFD-6E40-E5BCFBD44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078865"/>
            <a:ext cx="11115675" cy="44767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login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C6650-D98E-D433-BBF5-733EC29A2F6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A35139-EEF1-0FE8-6CE4-02DED91D7D2C}"/>
              </a:ext>
            </a:extLst>
          </p:cNvPr>
          <p:cNvSpPr txBox="1"/>
          <p:nvPr/>
        </p:nvSpPr>
        <p:spPr>
          <a:xfrm>
            <a:off x="1960880" y="4500880"/>
            <a:ext cx="16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botonproclogin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435A5D9-587C-2882-9C08-2964AAD9D20D}"/>
              </a:ext>
            </a:extLst>
          </p:cNvPr>
          <p:cNvCxnSpPr/>
          <p:nvPr/>
        </p:nvCxnSpPr>
        <p:spPr>
          <a:xfrm>
            <a:off x="2563449" y="3989586"/>
            <a:ext cx="0" cy="37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1AA7E14-4A02-57AC-F0F0-D448546707CB}"/>
              </a:ext>
            </a:extLst>
          </p:cNvPr>
          <p:cNvSpPr txBox="1"/>
          <p:nvPr/>
        </p:nvSpPr>
        <p:spPr>
          <a:xfrm>
            <a:off x="7691120" y="2000141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botonregistro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A1BE098-5D00-DA2D-61DE-752FF05E0B14}"/>
              </a:ext>
            </a:extLst>
          </p:cNvPr>
          <p:cNvCxnSpPr/>
          <p:nvPr/>
        </p:nvCxnSpPr>
        <p:spPr>
          <a:xfrm>
            <a:off x="8293689" y="1465640"/>
            <a:ext cx="0" cy="37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8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339FDEA-7816-0B04-F8C9-42992DBB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95" y="1139753"/>
            <a:ext cx="10345809" cy="457849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login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C6650-D98E-D433-BBF5-733EC29A2F6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A35139-EEF1-0FE8-6CE4-02DED91D7D2C}"/>
              </a:ext>
            </a:extLst>
          </p:cNvPr>
          <p:cNvSpPr txBox="1"/>
          <p:nvPr/>
        </p:nvSpPr>
        <p:spPr>
          <a:xfrm>
            <a:off x="1950720" y="4840010"/>
            <a:ext cx="188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botonprocregistro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435A5D9-587C-2882-9C08-2964AAD9D20D}"/>
              </a:ext>
            </a:extLst>
          </p:cNvPr>
          <p:cNvCxnSpPr/>
          <p:nvPr/>
        </p:nvCxnSpPr>
        <p:spPr>
          <a:xfrm>
            <a:off x="2573609" y="4490998"/>
            <a:ext cx="0" cy="37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1AA7E14-4A02-57AC-F0F0-D448546707CB}"/>
              </a:ext>
            </a:extLst>
          </p:cNvPr>
          <p:cNvSpPr txBox="1"/>
          <p:nvPr/>
        </p:nvSpPr>
        <p:spPr>
          <a:xfrm>
            <a:off x="7691120" y="2000141"/>
            <a:ext cx="120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botonlogin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A1BE098-5D00-DA2D-61DE-752FF05E0B14}"/>
              </a:ext>
            </a:extLst>
          </p:cNvPr>
          <p:cNvCxnSpPr/>
          <p:nvPr/>
        </p:nvCxnSpPr>
        <p:spPr>
          <a:xfrm>
            <a:off x="8293689" y="1465640"/>
            <a:ext cx="0" cy="37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15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101</Words>
  <Application>Microsoft Office PowerPoint</Application>
  <PresentationFormat>Panorámica</PresentationFormat>
  <Paragraphs>43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Ahorcado</vt:lpstr>
      <vt:lpstr>Presentación de PowerPoint</vt:lpstr>
      <vt:lpstr>Presentación de PowerPoint</vt:lpstr>
      <vt:lpstr>Presentación de PowerPoint</vt:lpstr>
      <vt:lpstr>Codificación aplicación</vt:lpstr>
      <vt:lpstr>Codificación aplicación</vt:lpstr>
      <vt:lpstr>Codificación aplicación</vt:lpstr>
      <vt:lpstr>Presentación de PowerPoint</vt:lpstr>
      <vt:lpstr>Presentación de PowerPoint</vt:lpstr>
      <vt:lpstr>Presentación de PowerPoint</vt:lpstr>
      <vt:lpstr>Lógica index.php</vt:lpstr>
      <vt:lpstr>Lógica juego.php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IVAN RODRIGUEZ RODRIGUEZ</dc:creator>
  <cp:lastModifiedBy>Ivan Rodríguez Rodríguez</cp:lastModifiedBy>
  <cp:revision>22</cp:revision>
  <dcterms:created xsi:type="dcterms:W3CDTF">2022-03-11T10:56:56Z</dcterms:created>
  <dcterms:modified xsi:type="dcterms:W3CDTF">2023-05-30T13:29:30Z</dcterms:modified>
</cp:coreProperties>
</file>