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75" r:id="rId4"/>
    <p:sldId id="257" r:id="rId5"/>
    <p:sldId id="265" r:id="rId6"/>
    <p:sldId id="266" r:id="rId7"/>
    <p:sldId id="267" r:id="rId8"/>
    <p:sldId id="273" r:id="rId9"/>
    <p:sldId id="276" r:id="rId10"/>
    <p:sldId id="274" r:id="rId11"/>
    <p:sldId id="270" r:id="rId12"/>
    <p:sldId id="27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Diseño 2022 ordinaria</a:t>
            </a:r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691E426-41C0-6E9D-0D46-E289BC89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4" y="1185549"/>
            <a:ext cx="11477625" cy="49053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61B51-D9BE-3756-54EC-D1CBB77F863F}"/>
              </a:ext>
            </a:extLst>
          </p:cNvPr>
          <p:cNvSpPr txBox="1"/>
          <p:nvPr/>
        </p:nvSpPr>
        <p:spPr>
          <a:xfrm>
            <a:off x="6441440" y="4318000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botonenviarjugada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A56276-0C6B-4268-4619-3D56571843DC}"/>
              </a:ext>
            </a:extLst>
          </p:cNvPr>
          <p:cNvCxnSpPr/>
          <p:nvPr/>
        </p:nvCxnSpPr>
        <p:spPr>
          <a:xfrm>
            <a:off x="7254240" y="367792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F7C1AE-6B4A-72BC-3295-07C869F6AA47}"/>
              </a:ext>
            </a:extLst>
          </p:cNvPr>
          <p:cNvSpPr txBox="1"/>
          <p:nvPr/>
        </p:nvSpPr>
        <p:spPr>
          <a:xfrm>
            <a:off x="9824720" y="169672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botonlogout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471308-316C-D8D2-582F-55185F850BDA}"/>
              </a:ext>
            </a:extLst>
          </p:cNvPr>
          <p:cNvSpPr txBox="1"/>
          <p:nvPr/>
        </p:nvSpPr>
        <p:spPr>
          <a:xfrm>
            <a:off x="4025121" y="1185549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botonnuevapartida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0E4785B-C75B-D1AF-6B06-2ED1CB245FE0}"/>
              </a:ext>
            </a:extLst>
          </p:cNvPr>
          <p:cNvCxnSpPr/>
          <p:nvPr/>
        </p:nvCxnSpPr>
        <p:spPr>
          <a:xfrm flipH="1">
            <a:off x="6096000" y="139192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6B1305C-8F99-78AA-99DC-2274D5F9D724}"/>
              </a:ext>
            </a:extLst>
          </p:cNvPr>
          <p:cNvCxnSpPr/>
          <p:nvPr/>
        </p:nvCxnSpPr>
        <p:spPr>
          <a:xfrm>
            <a:off x="9387840" y="188138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39FB59-9083-D744-BD69-15AC6CB12F7D}"/>
              </a:ext>
            </a:extLst>
          </p:cNvPr>
          <p:cNvSpPr txBox="1"/>
          <p:nvPr/>
        </p:nvSpPr>
        <p:spPr>
          <a:xfrm>
            <a:off x="7654271" y="3841866"/>
            <a:ext cx="195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botonpista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9DBCA42-D985-A4ED-677E-3A26618E5676}"/>
              </a:ext>
            </a:extLst>
          </p:cNvPr>
          <p:cNvCxnSpPr>
            <a:cxnSpLocks/>
          </p:cNvCxnSpPr>
          <p:nvPr/>
        </p:nvCxnSpPr>
        <p:spPr>
          <a:xfrm>
            <a:off x="8230244" y="3515360"/>
            <a:ext cx="0" cy="28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0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index.php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2E7C85-9D60-2DB5-5541-63D550E3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" y="1512404"/>
            <a:ext cx="11591024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juego.php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57FADB-BC48-11BD-AAA7-F23812B0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4" y="1296854"/>
            <a:ext cx="945724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C65831-1615-DE0B-C9F5-76312A8D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190625"/>
            <a:ext cx="11115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114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registro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3276E2-A65A-A321-0EB7-80FFB7C4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5" y="1229677"/>
            <a:ext cx="10344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73755D-B84C-E0E1-0527-27BFF5D4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976312"/>
            <a:ext cx="114776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index.php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juego.php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Almacen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AlmacenPalabrasInterface.php</a:t>
            </a:r>
            <a:endParaRPr lang="es-ES" dirty="0"/>
          </a:p>
          <a:p>
            <a:pPr lvl="2"/>
            <a:r>
              <a:rPr lang="es-ES" dirty="0" err="1"/>
              <a:t>AlmacenPalabrasFichero.php</a:t>
            </a:r>
            <a:endParaRPr lang="es-ES" dirty="0"/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UsuarioDAO.php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Hangman.php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es-ES" dirty="0" err="1"/>
              <a:t>Usuario.php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app.blade.php</a:t>
            </a:r>
            <a:endParaRPr lang="es-ES" dirty="0"/>
          </a:p>
          <a:p>
            <a:pPr lvl="1"/>
            <a:r>
              <a:rPr lang="es-ES" dirty="0" err="1"/>
              <a:t>cnxbderror.blade.php</a:t>
            </a:r>
            <a:endParaRPr lang="es-ES" dirty="0"/>
          </a:p>
          <a:p>
            <a:pPr lvl="1"/>
            <a:r>
              <a:rPr lang="es-ES" dirty="0" err="1"/>
              <a:t>formlogin.blade.php</a:t>
            </a:r>
            <a:endParaRPr lang="es-ES" dirty="0"/>
          </a:p>
          <a:p>
            <a:pPr lvl="1"/>
            <a:r>
              <a:rPr lang="es-ES" dirty="0" err="1"/>
              <a:t>juego.blade.php</a:t>
            </a:r>
            <a:endParaRPr lang="es-ES" dirty="0"/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formregistro.blade.php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1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3A7AA3F-35B0-FDFD-6E40-E5BCFBD4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078865"/>
            <a:ext cx="11115675" cy="44767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1960880" y="4500880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botonproclogin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2563449" y="3989586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1AA7E14-4A02-57AC-F0F0-D448546707CB}"/>
              </a:ext>
            </a:extLst>
          </p:cNvPr>
          <p:cNvSpPr txBox="1"/>
          <p:nvPr/>
        </p:nvSpPr>
        <p:spPr>
          <a:xfrm>
            <a:off x="7691120" y="2000141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botonregistro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A1BE098-5D00-DA2D-61DE-752FF05E0B14}"/>
              </a:ext>
            </a:extLst>
          </p:cNvPr>
          <p:cNvCxnSpPr/>
          <p:nvPr/>
        </p:nvCxnSpPr>
        <p:spPr>
          <a:xfrm>
            <a:off x="8293689" y="1465640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8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39FDEA-7816-0B04-F8C9-42992DBB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95" y="1139753"/>
            <a:ext cx="10345809" cy="45784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1950720" y="4840010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botonprocregistro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2573609" y="4490998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1AA7E14-4A02-57AC-F0F0-D448546707CB}"/>
              </a:ext>
            </a:extLst>
          </p:cNvPr>
          <p:cNvSpPr txBox="1"/>
          <p:nvPr/>
        </p:nvSpPr>
        <p:spPr>
          <a:xfrm>
            <a:off x="7691120" y="2000141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botonlogin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A1BE098-5D00-DA2D-61DE-752FF05E0B14}"/>
              </a:ext>
            </a:extLst>
          </p:cNvPr>
          <p:cNvCxnSpPr/>
          <p:nvPr/>
        </p:nvCxnSpPr>
        <p:spPr>
          <a:xfrm>
            <a:off x="8293689" y="1465640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15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95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Ahorcado</vt:lpstr>
      <vt:lpstr>Presentación de PowerPoint</vt:lpstr>
      <vt:lpstr>Presentación de PowerPoint</vt:lpstr>
      <vt:lpstr>Presentación de PowerPoint</vt:lpstr>
      <vt:lpstr>Codificación aplicación</vt:lpstr>
      <vt:lpstr>Codificación aplicación</vt:lpstr>
      <vt:lpstr>Codificación aplicación</vt:lpstr>
      <vt:lpstr>Presentación de PowerPoint</vt:lpstr>
      <vt:lpstr>Presentación de PowerPoint</vt:lpstr>
      <vt:lpstr>Presentación de PowerPoint</vt:lpstr>
      <vt:lpstr>Lógica index.php</vt:lpstr>
      <vt:lpstr>Lógica juego.php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Ivan Rodríguez Rodríguez</cp:lastModifiedBy>
  <cp:revision>20</cp:revision>
  <dcterms:created xsi:type="dcterms:W3CDTF">2022-03-11T10:56:56Z</dcterms:created>
  <dcterms:modified xsi:type="dcterms:W3CDTF">2023-05-21T20:23:25Z</dcterms:modified>
</cp:coreProperties>
</file>