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75" r:id="rId5"/>
    <p:sldId id="265" r:id="rId6"/>
    <p:sldId id="266" r:id="rId7"/>
    <p:sldId id="267" r:id="rId8"/>
    <p:sldId id="273" r:id="rId9"/>
    <p:sldId id="274" r:id="rId10"/>
    <p:sldId id="276" r:id="rId11"/>
    <p:sldId id="270" r:id="rId12"/>
    <p:sldId id="271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/>
              <a:t>Ahorcado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Diseño 2022 extraordinaria</a:t>
            </a:r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C1D35EB-0ADA-C210-0148-AAD543A5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2" y="1182429"/>
            <a:ext cx="10510415" cy="449314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35139-EEF1-0FE8-6CE4-02DED91D7D2C}"/>
              </a:ext>
            </a:extLst>
          </p:cNvPr>
          <p:cNvSpPr txBox="1"/>
          <p:nvPr/>
        </p:nvSpPr>
        <p:spPr>
          <a:xfrm>
            <a:off x="1950720" y="4840010"/>
            <a:ext cx="16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botonprocperfil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35A5D9-587C-2882-9C08-2964AAD9D20D}"/>
              </a:ext>
            </a:extLst>
          </p:cNvPr>
          <p:cNvCxnSpPr/>
          <p:nvPr/>
        </p:nvCxnSpPr>
        <p:spPr>
          <a:xfrm>
            <a:off x="2573609" y="4490998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1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index.php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26C5B-1B2B-6FF2-C736-A397F2DB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4" y="1489542"/>
            <a:ext cx="11438611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juego.php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7E35FD-3B23-4CB2-E854-6D3BF86B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80" y="1391777"/>
            <a:ext cx="9668030" cy="51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45F9AC-3A2F-0AE4-7600-2225C47D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5" y="996247"/>
            <a:ext cx="6725589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401599-83F3-534E-CBC7-08891357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842962"/>
            <a:ext cx="112490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perfil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868D0E-B715-8539-77AF-94A798C2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181100"/>
            <a:ext cx="105060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index.php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juego.php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Almacen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AlmacenPalabrasInterface.php</a:t>
            </a:r>
            <a:endParaRPr lang="es-ES" dirty="0"/>
          </a:p>
          <a:p>
            <a:pPr lvl="2"/>
            <a:r>
              <a:rPr lang="es-ES" dirty="0" err="1"/>
              <a:t>AlmacenPalabrasFichero.php</a:t>
            </a:r>
            <a:endParaRPr lang="es-ES" dirty="0"/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UsuarioDAO.php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/>
              <a:t>Hangman.php</a:t>
            </a:r>
            <a:endParaRPr lang="es-ES" dirty="0"/>
          </a:p>
          <a:p>
            <a:pPr lvl="2"/>
            <a:r>
              <a:rPr lang="es-ES" dirty="0" err="1"/>
              <a:t>Usuario.php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app.blade.php</a:t>
            </a:r>
            <a:endParaRPr lang="es-ES" dirty="0"/>
          </a:p>
          <a:p>
            <a:pPr lvl="1"/>
            <a:r>
              <a:rPr lang="es-ES" dirty="0" err="1"/>
              <a:t>cnxbderror.blade.php</a:t>
            </a:r>
            <a:endParaRPr lang="es-ES" dirty="0"/>
          </a:p>
          <a:p>
            <a:pPr lvl="1"/>
            <a:r>
              <a:rPr lang="es-ES" dirty="0" err="1"/>
              <a:t>formlogin.blade.php</a:t>
            </a:r>
            <a:endParaRPr lang="es-ES" dirty="0"/>
          </a:p>
          <a:p>
            <a:pPr lvl="1"/>
            <a:r>
              <a:rPr lang="es-ES" dirty="0" err="1"/>
              <a:t>juego.blade.php</a:t>
            </a:r>
            <a:endParaRPr lang="es-ES" dirty="0"/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formperfil.blade.php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1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34C4785-17CB-AD13-2C56-5FFD3B9A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231713"/>
            <a:ext cx="6725589" cy="551574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35139-EEF1-0FE8-6CE4-02DED91D7D2C}"/>
              </a:ext>
            </a:extLst>
          </p:cNvPr>
          <p:cNvSpPr txBox="1"/>
          <p:nvPr/>
        </p:nvSpPr>
        <p:spPr>
          <a:xfrm>
            <a:off x="1960880" y="4500880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botonproclogin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35A5D9-587C-2882-9C08-2964AAD9D20D}"/>
              </a:ext>
            </a:extLst>
          </p:cNvPr>
          <p:cNvCxnSpPr/>
          <p:nvPr/>
        </p:nvCxnSpPr>
        <p:spPr>
          <a:xfrm>
            <a:off x="2563449" y="3989586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8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8A638F-2A5D-66A5-C942-599D834E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7" y="1255828"/>
            <a:ext cx="11249025" cy="51720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61B51-D9BE-3756-54EC-D1CBB77F863F}"/>
              </a:ext>
            </a:extLst>
          </p:cNvPr>
          <p:cNvSpPr txBox="1"/>
          <p:nvPr/>
        </p:nvSpPr>
        <p:spPr>
          <a:xfrm>
            <a:off x="6837680" y="4307840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botonenviarjugada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3A56276-0C6B-4268-4619-3D56571843DC}"/>
              </a:ext>
            </a:extLst>
          </p:cNvPr>
          <p:cNvCxnSpPr/>
          <p:nvPr/>
        </p:nvCxnSpPr>
        <p:spPr>
          <a:xfrm>
            <a:off x="7650480" y="366776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F7C1AE-6B4A-72BC-3295-07C869F6AA47}"/>
              </a:ext>
            </a:extLst>
          </p:cNvPr>
          <p:cNvSpPr txBox="1"/>
          <p:nvPr/>
        </p:nvSpPr>
        <p:spPr>
          <a:xfrm>
            <a:off x="9824720" y="1696720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botonperfil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471308-316C-D8D2-582F-55185F850BDA}"/>
              </a:ext>
            </a:extLst>
          </p:cNvPr>
          <p:cNvSpPr txBox="1"/>
          <p:nvPr/>
        </p:nvSpPr>
        <p:spPr>
          <a:xfrm>
            <a:off x="3242801" y="1216029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botonnuevapartida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0E4785B-C75B-D1AF-6B06-2ED1CB245FE0}"/>
              </a:ext>
            </a:extLst>
          </p:cNvPr>
          <p:cNvCxnSpPr/>
          <p:nvPr/>
        </p:nvCxnSpPr>
        <p:spPr>
          <a:xfrm flipH="1">
            <a:off x="5313680" y="142240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6B1305C-8F99-78AA-99DC-2274D5F9D724}"/>
              </a:ext>
            </a:extLst>
          </p:cNvPr>
          <p:cNvCxnSpPr/>
          <p:nvPr/>
        </p:nvCxnSpPr>
        <p:spPr>
          <a:xfrm>
            <a:off x="9387840" y="188138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C1C02E-BAEF-04CA-408F-96C42A2C5C4F}"/>
              </a:ext>
            </a:extLst>
          </p:cNvPr>
          <p:cNvSpPr txBox="1"/>
          <p:nvPr/>
        </p:nvSpPr>
        <p:spPr>
          <a:xfrm>
            <a:off x="9824720" y="2066052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botonlogout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02FF430-91DA-BA58-B11C-ACEFD89B2EC1}"/>
              </a:ext>
            </a:extLst>
          </p:cNvPr>
          <p:cNvCxnSpPr/>
          <p:nvPr/>
        </p:nvCxnSpPr>
        <p:spPr>
          <a:xfrm>
            <a:off x="9387840" y="2250718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D8895D40-165C-3A61-E4D5-DCF1629C3C2F}"/>
              </a:ext>
            </a:extLst>
          </p:cNvPr>
          <p:cNvSpPr txBox="1"/>
          <p:nvPr/>
        </p:nvSpPr>
        <p:spPr>
          <a:xfrm>
            <a:off x="5914342" y="2092462"/>
            <a:ext cx="23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botonresumenpartidas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F3F6E34-8793-A34F-A7D3-272A921F0588}"/>
              </a:ext>
            </a:extLst>
          </p:cNvPr>
          <p:cNvCxnSpPr>
            <a:cxnSpLocks/>
          </p:cNvCxnSpPr>
          <p:nvPr/>
        </p:nvCxnSpPr>
        <p:spPr>
          <a:xfrm>
            <a:off x="7500344" y="1696720"/>
            <a:ext cx="0" cy="3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08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94</Words>
  <Application>Microsoft Office PowerPoint</Application>
  <PresentationFormat>Panorámica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Ahorcado</vt:lpstr>
      <vt:lpstr>Presentación de PowerPoint</vt:lpstr>
      <vt:lpstr>Presentación de PowerPoint</vt:lpstr>
      <vt:lpstr>Presentación de PowerPoint</vt:lpstr>
      <vt:lpstr>Codificación aplicación</vt:lpstr>
      <vt:lpstr>Codificación aplicación</vt:lpstr>
      <vt:lpstr>Codificación aplicación</vt:lpstr>
      <vt:lpstr>Presentación de PowerPoint</vt:lpstr>
      <vt:lpstr>Presentación de PowerPoint</vt:lpstr>
      <vt:lpstr>Presentación de PowerPoint</vt:lpstr>
      <vt:lpstr>Lógica index.php</vt:lpstr>
      <vt:lpstr>Lógica juego.php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Ivan Rodríguez Rodríguez</cp:lastModifiedBy>
  <cp:revision>20</cp:revision>
  <dcterms:created xsi:type="dcterms:W3CDTF">2022-03-11T10:56:56Z</dcterms:created>
  <dcterms:modified xsi:type="dcterms:W3CDTF">2023-05-30T13:34:49Z</dcterms:modified>
</cp:coreProperties>
</file>