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75" r:id="rId5"/>
    <p:sldId id="265" r:id="rId6"/>
    <p:sldId id="266" r:id="rId7"/>
    <p:sldId id="267" r:id="rId8"/>
    <p:sldId id="273" r:id="rId9"/>
    <p:sldId id="274" r:id="rId10"/>
    <p:sldId id="276" r:id="rId11"/>
    <p:sldId id="270" r:id="rId12"/>
    <p:sldId id="27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21/05/2023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2022 extraordinaria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CC1D35EB-0ADA-C210-0148-AAD543A5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2" y="1182429"/>
            <a:ext cx="10510415" cy="44931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50720" y="4840010"/>
            <a:ext cx="16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botonprocperfil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73609" y="4490998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31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6A26C5B-1B2B-6FF2-C736-A397F2DB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1489542"/>
            <a:ext cx="11438611" cy="387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4106409-8F22-3CCC-7326-B6A386FF9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0" y="1338146"/>
            <a:ext cx="9468366" cy="498683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E45F9AC-3A2F-0AE4-7600-2225C47D1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05" y="996247"/>
            <a:ext cx="672558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40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401599-83F3-534E-CBC7-08891357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842962"/>
            <a:ext cx="112490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perfil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868D0E-B715-8539-77AF-94A798C20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181100"/>
            <a:ext cx="105060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index.php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juego.php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UsuarioDAO.php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Hangman.php</a:t>
            </a:r>
            <a:endParaRPr lang="es-ES" dirty="0"/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  <a:p>
            <a:pPr lvl="1"/>
            <a:r>
              <a:rPr lang="es-ES" dirty="0" err="1">
                <a:solidFill>
                  <a:schemeClr val="accent4">
                    <a:lumMod val="75000"/>
                  </a:schemeClr>
                </a:solidFill>
              </a:rPr>
              <a:t>formperfil.blade.php</a:t>
            </a:r>
            <a:endParaRPr lang="es-E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1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34C4785-17CB-AD13-2C56-5FFD3B9A6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086" y="1231713"/>
            <a:ext cx="6725589" cy="55157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97CD39E-EF5E-F74A-3BD7-8B775D0C136C}"/>
              </a:ext>
            </a:extLst>
          </p:cNvPr>
          <p:cNvSpPr txBox="1"/>
          <p:nvPr/>
        </p:nvSpPr>
        <p:spPr>
          <a:xfrm>
            <a:off x="5109328" y="461913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login</a:t>
            </a:r>
            <a:endParaRPr lang="es-ES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8C6650-D98E-D433-BBF5-733EC29A2F67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A35139-EEF1-0FE8-6CE4-02DED91D7D2C}"/>
              </a:ext>
            </a:extLst>
          </p:cNvPr>
          <p:cNvSpPr txBox="1"/>
          <p:nvPr/>
        </p:nvSpPr>
        <p:spPr>
          <a:xfrm>
            <a:off x="1960880" y="4500880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botonproclogin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435A5D9-587C-2882-9C08-2964AAD9D20D}"/>
              </a:ext>
            </a:extLst>
          </p:cNvPr>
          <p:cNvCxnSpPr/>
          <p:nvPr/>
        </p:nvCxnSpPr>
        <p:spPr>
          <a:xfrm>
            <a:off x="2563449" y="3989586"/>
            <a:ext cx="0" cy="379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58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8A638F-2A5D-66A5-C942-599D834E4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67" y="1255828"/>
            <a:ext cx="11249025" cy="51720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6837680" y="4307840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botonenviarjugada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7650480" y="3667760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CF7C1AE-6B4A-72BC-3295-07C869F6AA47}"/>
              </a:ext>
            </a:extLst>
          </p:cNvPr>
          <p:cNvSpPr txBox="1"/>
          <p:nvPr/>
        </p:nvSpPr>
        <p:spPr>
          <a:xfrm>
            <a:off x="9824720" y="1696720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botonperfil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D471308-316C-D8D2-582F-55185F850BDA}"/>
              </a:ext>
            </a:extLst>
          </p:cNvPr>
          <p:cNvSpPr txBox="1"/>
          <p:nvPr/>
        </p:nvSpPr>
        <p:spPr>
          <a:xfrm>
            <a:off x="3242801" y="1216029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botonnuevapartida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40E4785B-C75B-D1AF-6B06-2ED1CB245FE0}"/>
              </a:ext>
            </a:extLst>
          </p:cNvPr>
          <p:cNvCxnSpPr/>
          <p:nvPr/>
        </p:nvCxnSpPr>
        <p:spPr>
          <a:xfrm flipH="1">
            <a:off x="5313680" y="1422400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6B1305C-8F99-78AA-99DC-2274D5F9D724}"/>
              </a:ext>
            </a:extLst>
          </p:cNvPr>
          <p:cNvCxnSpPr/>
          <p:nvPr/>
        </p:nvCxnSpPr>
        <p:spPr>
          <a:xfrm>
            <a:off x="9387840" y="1881386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DC1C02E-BAEF-04CA-408F-96C42A2C5C4F}"/>
              </a:ext>
            </a:extLst>
          </p:cNvPr>
          <p:cNvSpPr txBox="1"/>
          <p:nvPr/>
        </p:nvSpPr>
        <p:spPr>
          <a:xfrm>
            <a:off x="9824720" y="2066052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botonlogout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02FF430-91DA-BA58-B11C-ACEFD89B2EC1}"/>
              </a:ext>
            </a:extLst>
          </p:cNvPr>
          <p:cNvCxnSpPr/>
          <p:nvPr/>
        </p:nvCxnSpPr>
        <p:spPr>
          <a:xfrm>
            <a:off x="9387840" y="2250718"/>
            <a:ext cx="436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93</Words>
  <Application>Microsoft Office PowerPoint</Application>
  <PresentationFormat>Panorámica</PresentationFormat>
  <Paragraphs>39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Codificación aplicación</vt:lpstr>
      <vt:lpstr>Presentación de PowerPoint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Ivan Rodríguez Rodríguez</cp:lastModifiedBy>
  <cp:revision>19</cp:revision>
  <dcterms:created xsi:type="dcterms:W3CDTF">2022-03-11T10:56:56Z</dcterms:created>
  <dcterms:modified xsi:type="dcterms:W3CDTF">2023-05-21T20:24:08Z</dcterms:modified>
</cp:coreProperties>
</file>