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5" r:id="rId5"/>
    <p:sldId id="266" r:id="rId6"/>
    <p:sldId id="267" r:id="rId7"/>
    <p:sldId id="273" r:id="rId8"/>
    <p:sldId id="274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Funcionalidad Base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5CF9E4-0C67-243C-A72F-0F1FC6AA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10" y="1365016"/>
            <a:ext cx="829889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6051AE-E7BA-8789-D8F3-1BD1CB2C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996247"/>
            <a:ext cx="672558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F8F9FF-0106-7454-122E-DF91D884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1185549"/>
            <a:ext cx="1145064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pPr lvl="1"/>
            <a:r>
              <a:rPr lang="es-ES" dirty="0" err="1"/>
              <a:t>Juego.php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UsuarioDAO.php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Hangman.php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6051AE-E7BA-8789-D8F3-1BD1CB2C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996247"/>
            <a:ext cx="6725589" cy="551574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3677920" y="412496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4280489" y="361366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B5FDF-B7B1-8285-19F8-C005C670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1185549"/>
            <a:ext cx="11450648" cy="44869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868160" y="423672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680960" y="359664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4025121" y="118554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6096000" y="139192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D5D596-A1FC-A237-0329-788ED9BD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56" y="1259840"/>
            <a:ext cx="9313216" cy="5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81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16</cp:revision>
  <dcterms:created xsi:type="dcterms:W3CDTF">2022-03-11T10:56:56Z</dcterms:created>
  <dcterms:modified xsi:type="dcterms:W3CDTF">2023-05-16T10:37:08Z</dcterms:modified>
</cp:coreProperties>
</file>