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6" r:id="rId3"/>
    <p:sldId id="257" r:id="rId4"/>
    <p:sldId id="277" r:id="rId5"/>
    <p:sldId id="278" r:id="rId6"/>
    <p:sldId id="266" r:id="rId7"/>
    <p:sldId id="265" r:id="rId8"/>
    <p:sldId id="275" r:id="rId9"/>
    <p:sldId id="274" r:id="rId10"/>
    <p:sldId id="270" r:id="rId11"/>
    <p:sldId id="271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B8DB74-C55E-4F53-9CDE-F8B17EBE92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5A69AF-AC06-4144-8E1F-5DA9D852D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55C8C6-62A0-45B6-A1D7-DCF3D5BEB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13/03/2025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D155-DE9A-4C1A-A4A5-581D4229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97BC70-2085-46CC-B444-FF10B742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282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545649-E332-4B06-9BBD-2B98409F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1F408E-DC05-4A4B-9690-352F8B51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E8AE08-582C-4831-8879-EC30C775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13/03/2025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2658DB-D771-46A4-9889-E99DFA698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94885B-A8E7-4444-8D18-D066C6B8C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3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510E59-A1D9-40FA-83FB-AD7E624B7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42F3536-0338-4D09-A077-800053E33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3EB1D-148F-4682-91AC-3B31B123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13/03/2025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EDDBE3-B111-4501-ABB3-D0FE6E17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222943-6E21-483A-9ACF-064D9270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9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C0685-690A-4460-B948-F797DAEE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EB11B1-D616-415C-B5E4-0A5F16F10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2F3BA2-2335-4BC1-A76C-D6D8C9A7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13/03/2025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62792-FDDC-4A34-A10F-EAA0A8CA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36D88-5D57-4518-B1AF-44C952DB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6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2D2F4-1CF0-4CDF-845F-E3778D326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7C48933-EBB7-4635-88BE-4DE67F95C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FBC92-115D-4618-AC60-8C22579E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13/03/2025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7705F4-8168-41F2-96C3-F43F47B83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6DC72C-C6C4-44AE-A63B-88EA9792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1870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715700-0B86-4F1E-BBC2-A6C12F1FA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ED3E3-1D7E-4AEF-8269-E9FDA2B71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DA2CF6-DEC4-40B7-965E-BE310913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B03D23-F2A9-47F5-9A14-0DB9D7C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13/03/2025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8657F1-EF8A-4347-9D25-25596816A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1312C17-2D55-40E7-B927-D7C6D862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5264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62577-F584-4D15-85E6-961D86C5C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4DE4ABC-A95D-4914-A4D5-6397068A9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1762A-2BB2-413B-844F-74698FF08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7489C76-88CA-48A6-93C1-5D2B0C7C7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2A8F928-E863-44F2-826F-47079F497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CDF59B1-AD9F-4384-BF92-37889A624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13/03/2025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408213-A00C-4C77-90B7-38DAEABF8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50FBE2-22F3-4D93-A409-82A76353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761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0F609-E740-459F-A3EF-07CFC0D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87F4AF-A05F-4CFF-862A-DE506074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13/03/2025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1CD0CD-F9FD-4714-B0E5-0232D895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DF2107-83E6-4F18-808C-296FDAF8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107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7BA7023-D4E1-4ED4-8554-B6C9DCD0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13/03/2025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BD7032-BC46-4547-ACB7-D300FA15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FD0EED-45C1-4407-9685-D3564BABB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72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5169F-3161-4C13-A742-5574657A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88E588-23B3-446D-A8D9-4D336A7A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A98F5D-74DC-4712-9319-BE6DFA35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AE3513E-2F80-4487-B2CC-14AE7052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13/03/2025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305EC8-D660-47AC-9BF2-045135DF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E7A76E-177E-4E8F-9F35-1DA82F66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0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7914-BADD-42DB-A1B5-6F177CE5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5C16175-924B-4230-9371-770FAE804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1E4AE85-5EFB-4516-91F6-D3FF929C9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6D6A6D-BFD5-46EC-8448-32FA05252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DD5A6-6956-477E-A754-A4AEF8692792}" type="datetimeFigureOut">
              <a:rPr lang="es-ES" smtClean="0"/>
              <a:t>13/03/2025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F935EB-45F8-4E17-A323-6D2C00D3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524D473-6561-4ED6-A9F8-87C0708B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12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4D2F08-B7B3-4B69-A45C-0F9818F50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0BDE2E-303F-4DD4-9D0A-EA78CB2C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D024D8-183A-4CEE-9C71-46514A325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DD5A6-6956-477E-A754-A4AEF8692792}" type="datetimeFigureOut">
              <a:rPr lang="es-ES" smtClean="0"/>
              <a:t>13/03/2025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CAC269-F8B4-4170-B723-D52116F6D6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5A68FF-0982-479C-8FE6-7294189AB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057DC-00D2-4290-B6F5-B933DCFDAD9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112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8AB85-D3BC-1DA4-9F8F-BCE0A1DA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4800" dirty="0"/>
              <a:t>Ahorcado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7300B7-D36B-990B-8EE3-64491389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dirty="0"/>
              <a:t>Diseño 2025 Base</a:t>
            </a:r>
          </a:p>
        </p:txBody>
      </p:sp>
    </p:spTree>
    <p:extLst>
      <p:ext uri="{BB962C8B-B14F-4D97-AF65-F5344CB8AC3E}">
        <p14:creationId xmlns:p14="http://schemas.microsoft.com/office/powerpoint/2010/main" val="3474766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index.php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6A1AE9-98CF-A385-F504-11208D534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8996"/>
            <a:ext cx="12041280" cy="532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77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9E319-24EA-995A-EEBF-FC6AD38EB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Lógica </a:t>
            </a:r>
            <a:r>
              <a:rPr lang="es-ES" dirty="0" err="1"/>
              <a:t>juego.php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638AAA-6E4A-DA56-238A-07EB3A6C9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597" y="1373733"/>
            <a:ext cx="8981488" cy="511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4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BFEE8-D03E-3037-EBC9-F7EEEB410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01AB8C03-C064-7282-A159-801FEB363E31}"/>
              </a:ext>
            </a:extLst>
          </p:cNvPr>
          <p:cNvSpPr txBox="1"/>
          <p:nvPr/>
        </p:nvSpPr>
        <p:spPr>
          <a:xfrm>
            <a:off x="4581427" y="461914"/>
            <a:ext cx="1396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formlogin</a:t>
            </a:r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50755C-986E-8D72-47E9-1197010BA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706"/>
            <a:ext cx="12192000" cy="282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014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9DE6EB-2689-37A6-1FC0-726F58A8D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5673"/>
            <a:ext cx="12192000" cy="262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3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18ADB-7E32-4566-7026-690CCE246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6077C6D-119A-F36F-B8CC-3A55D21C82A0}"/>
              </a:ext>
            </a:extLst>
          </p:cNvPr>
          <p:cNvSpPr txBox="1"/>
          <p:nvPr/>
        </p:nvSpPr>
        <p:spPr>
          <a:xfrm>
            <a:off x="4581427" y="461914"/>
            <a:ext cx="1396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/>
              <a:t>formlogin</a:t>
            </a:r>
            <a:endParaRPr lang="es-ES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BEF890-500E-E183-1996-DA37A765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6706"/>
            <a:ext cx="12192000" cy="282458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C70D6C1-B33E-5AEA-E45C-C3A33F316ECD}"/>
              </a:ext>
            </a:extLst>
          </p:cNvPr>
          <p:cNvSpPr txBox="1"/>
          <p:nvPr/>
        </p:nvSpPr>
        <p:spPr>
          <a:xfrm>
            <a:off x="3443955" y="4656627"/>
            <a:ext cx="1623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botonproclogin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D78096A3-5343-2988-B7C9-50FB15A4E13A}"/>
              </a:ext>
            </a:extLst>
          </p:cNvPr>
          <p:cNvCxnSpPr>
            <a:cxnSpLocks/>
          </p:cNvCxnSpPr>
          <p:nvPr/>
        </p:nvCxnSpPr>
        <p:spPr>
          <a:xfrm>
            <a:off x="4187439" y="4093436"/>
            <a:ext cx="0" cy="56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76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812E2-3379-81B0-6EC2-FB8BDEDEC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11910573-79B0-9170-0F8F-D5D67CE10E57}"/>
              </a:ext>
            </a:extLst>
          </p:cNvPr>
          <p:cNvSpPr txBox="1"/>
          <p:nvPr/>
        </p:nvSpPr>
        <p:spPr>
          <a:xfrm>
            <a:off x="4581427" y="461914"/>
            <a:ext cx="878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juego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4940FE-EE10-2A50-66D6-BB62F2115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5673"/>
            <a:ext cx="12192000" cy="262665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5213C95-B669-E293-8156-33E20F82B702}"/>
              </a:ext>
            </a:extLst>
          </p:cNvPr>
          <p:cNvSpPr txBox="1"/>
          <p:nvPr/>
        </p:nvSpPr>
        <p:spPr>
          <a:xfrm>
            <a:off x="9725114" y="3161113"/>
            <a:ext cx="19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botonnuevapartida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D918FAA-CE6F-5546-B430-8A8F3A75C937}"/>
              </a:ext>
            </a:extLst>
          </p:cNvPr>
          <p:cNvCxnSpPr>
            <a:cxnSpLocks/>
          </p:cNvCxnSpPr>
          <p:nvPr/>
        </p:nvCxnSpPr>
        <p:spPr>
          <a:xfrm>
            <a:off x="10793338" y="2597922"/>
            <a:ext cx="0" cy="56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BF010849-6EFF-CBBD-6B41-863A0412566A}"/>
              </a:ext>
            </a:extLst>
          </p:cNvPr>
          <p:cNvSpPr txBox="1"/>
          <p:nvPr/>
        </p:nvSpPr>
        <p:spPr>
          <a:xfrm>
            <a:off x="10910132" y="3530445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botonlogout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D7FCE14-842E-3F5F-7761-E9F93735EC36}"/>
              </a:ext>
            </a:extLst>
          </p:cNvPr>
          <p:cNvCxnSpPr>
            <a:cxnSpLocks/>
          </p:cNvCxnSpPr>
          <p:nvPr/>
        </p:nvCxnSpPr>
        <p:spPr>
          <a:xfrm>
            <a:off x="11884351" y="2865809"/>
            <a:ext cx="0" cy="664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E348224E-80FC-50E9-13E5-198000EE3ACE}"/>
              </a:ext>
            </a:extLst>
          </p:cNvPr>
          <p:cNvSpPr txBox="1"/>
          <p:nvPr/>
        </p:nvSpPr>
        <p:spPr>
          <a:xfrm>
            <a:off x="5920811" y="4401873"/>
            <a:ext cx="19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6">
                    <a:lumMod val="50000"/>
                  </a:schemeClr>
                </a:solidFill>
              </a:rPr>
              <a:t>botonenviarjugada</a:t>
            </a:r>
            <a:endParaRPr lang="es-ES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8232CB0-D4B9-5F0F-5976-CA1825D0F049}"/>
              </a:ext>
            </a:extLst>
          </p:cNvPr>
          <p:cNvCxnSpPr>
            <a:cxnSpLocks/>
          </p:cNvCxnSpPr>
          <p:nvPr/>
        </p:nvCxnSpPr>
        <p:spPr>
          <a:xfrm>
            <a:off x="6989035" y="3838682"/>
            <a:ext cx="0" cy="563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05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src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Almacen</a:t>
            </a:r>
            <a:r>
              <a:rPr lang="es-ES" dirty="0"/>
              <a:t>/</a:t>
            </a:r>
          </a:p>
          <a:p>
            <a:pPr lvl="2"/>
            <a:r>
              <a:rPr lang="es-ES" dirty="0" err="1"/>
              <a:t>AlmacenPalabrasInterface.php</a:t>
            </a:r>
            <a:endParaRPr lang="es-ES" dirty="0"/>
          </a:p>
          <a:p>
            <a:pPr lvl="2"/>
            <a:r>
              <a:rPr lang="es-ES" dirty="0" err="1"/>
              <a:t>AlmacenPalabrasFichero.php</a:t>
            </a:r>
            <a:endParaRPr lang="es-ES" dirty="0"/>
          </a:p>
          <a:p>
            <a:pPr lvl="1"/>
            <a:r>
              <a:rPr lang="es-ES" dirty="0"/>
              <a:t>BD/</a:t>
            </a:r>
          </a:p>
          <a:p>
            <a:pPr lvl="2"/>
            <a:r>
              <a:rPr lang="es-ES" dirty="0" err="1"/>
              <a:t>BD.php</a:t>
            </a:r>
            <a:endParaRPr lang="es-ES" dirty="0"/>
          </a:p>
          <a:p>
            <a:pPr lvl="1"/>
            <a:r>
              <a:rPr lang="es-ES" dirty="0"/>
              <a:t>DAO/</a:t>
            </a:r>
          </a:p>
          <a:p>
            <a:pPr lvl="2"/>
            <a:r>
              <a:rPr lang="es-ES" dirty="0" err="1"/>
              <a:t>UsuarioDAO.php</a:t>
            </a:r>
            <a:endParaRPr lang="es-ES" dirty="0"/>
          </a:p>
          <a:p>
            <a:pPr lvl="2"/>
            <a:r>
              <a:rPr lang="es-ES" dirty="0" err="1"/>
              <a:t>PartidaDAO.php</a:t>
            </a:r>
            <a:endParaRPr lang="es-ES" dirty="0"/>
          </a:p>
          <a:p>
            <a:pPr lvl="1"/>
            <a:r>
              <a:rPr lang="es-ES" dirty="0"/>
              <a:t>Modelo/</a:t>
            </a:r>
          </a:p>
          <a:p>
            <a:pPr lvl="2"/>
            <a:r>
              <a:rPr lang="es-ES" dirty="0" err="1"/>
              <a:t>Partida.php</a:t>
            </a:r>
            <a:endParaRPr lang="es-ES" dirty="0"/>
          </a:p>
          <a:p>
            <a:pPr lvl="2"/>
            <a:r>
              <a:rPr lang="es-ES" dirty="0" err="1"/>
              <a:t>Usuario.php</a:t>
            </a:r>
            <a:endParaRPr lang="es-ES" dirty="0"/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137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0D131-2561-DF2F-9F30-A98487EE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Codificación aplicación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87B034-5625-23E8-164B-F06414CE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public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index.php</a:t>
            </a:r>
            <a:endParaRPr lang="es-ES" dirty="0"/>
          </a:p>
          <a:p>
            <a:pPr lvl="1"/>
            <a:r>
              <a:rPr lang="es-ES" dirty="0" err="1"/>
              <a:t>juego.php</a:t>
            </a:r>
            <a:endParaRPr lang="es-ES" dirty="0">
              <a:solidFill>
                <a:srgbClr val="FFC000"/>
              </a:solidFill>
            </a:endParaRPr>
          </a:p>
          <a:p>
            <a:r>
              <a:rPr lang="es-ES" dirty="0" err="1"/>
              <a:t>views</a:t>
            </a:r>
            <a:r>
              <a:rPr lang="es-ES" dirty="0"/>
              <a:t>/</a:t>
            </a:r>
          </a:p>
          <a:p>
            <a:pPr lvl="1"/>
            <a:r>
              <a:rPr lang="es-ES" dirty="0" err="1"/>
              <a:t>app.blade.php</a:t>
            </a:r>
            <a:endParaRPr lang="es-ES" dirty="0"/>
          </a:p>
          <a:p>
            <a:pPr lvl="1"/>
            <a:r>
              <a:rPr lang="es-ES" dirty="0" err="1"/>
              <a:t>cnxbderror.blade.php</a:t>
            </a:r>
            <a:endParaRPr lang="es-ES" dirty="0"/>
          </a:p>
          <a:p>
            <a:pPr lvl="1"/>
            <a:r>
              <a:rPr lang="es-ES" dirty="0" err="1"/>
              <a:t>formlogin.blade.php</a:t>
            </a:r>
            <a:endParaRPr lang="es-ES" dirty="0"/>
          </a:p>
          <a:p>
            <a:pPr lvl="1"/>
            <a:r>
              <a:rPr lang="es-ES" dirty="0" err="1"/>
              <a:t>juego.blade.php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61448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A6437E1F-CF3B-A4D1-BFFA-125C3894D0C2}"/>
              </a:ext>
            </a:extLst>
          </p:cNvPr>
          <p:cNvSpPr txBox="1"/>
          <p:nvPr/>
        </p:nvSpPr>
        <p:spPr>
          <a:xfrm>
            <a:off x="4581427" y="461914"/>
            <a:ext cx="1942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/>
              <a:t>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7561262-B676-1998-F0D5-3E2F6530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739" y="1418602"/>
            <a:ext cx="6734522" cy="402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4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38C702-C49A-E4FE-E7ED-366CC651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3579"/>
            <a:ext cx="12192000" cy="41107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5361B51-D9BE-3756-54EC-D1CBB77F863F}"/>
              </a:ext>
            </a:extLst>
          </p:cNvPr>
          <p:cNvSpPr txBox="1"/>
          <p:nvPr/>
        </p:nvSpPr>
        <p:spPr>
          <a:xfrm>
            <a:off x="5829277" y="3162704"/>
            <a:ext cx="2176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2">
                    <a:lumMod val="75000"/>
                  </a:schemeClr>
                </a:solidFill>
              </a:rPr>
              <a:t>botonresolverpartida</a:t>
            </a:r>
            <a:endParaRPr lang="es-E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3A56276-0C6B-4268-4619-3D56571843DC}"/>
              </a:ext>
            </a:extLst>
          </p:cNvPr>
          <p:cNvCxnSpPr/>
          <p:nvPr/>
        </p:nvCxnSpPr>
        <p:spPr>
          <a:xfrm>
            <a:off x="6744625" y="2582444"/>
            <a:ext cx="0" cy="487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508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89</Words>
  <Application>Microsoft Office PowerPoint</Application>
  <PresentationFormat>Panorámica</PresentationFormat>
  <Paragraphs>36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Ahorcado</vt:lpstr>
      <vt:lpstr>Presentación de PowerPoint</vt:lpstr>
      <vt:lpstr>Presentación de PowerPoint</vt:lpstr>
      <vt:lpstr>Presentación de PowerPoint</vt:lpstr>
      <vt:lpstr>Presentación de PowerPoint</vt:lpstr>
      <vt:lpstr>Codificación aplicación</vt:lpstr>
      <vt:lpstr>Codificación aplicación</vt:lpstr>
      <vt:lpstr>Presentación de PowerPoint</vt:lpstr>
      <vt:lpstr>Presentación de PowerPoint</vt:lpstr>
      <vt:lpstr>Lógica index.php</vt:lpstr>
      <vt:lpstr>Lógica juego.php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IVAN RODRIGUEZ RODRIGUEZ</dc:creator>
  <cp:lastModifiedBy>Licencia46</cp:lastModifiedBy>
  <cp:revision>30</cp:revision>
  <dcterms:created xsi:type="dcterms:W3CDTF">2022-03-11T10:56:56Z</dcterms:created>
  <dcterms:modified xsi:type="dcterms:W3CDTF">2025-03-13T17:09:39Z</dcterms:modified>
</cp:coreProperties>
</file>