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65" r:id="rId7"/>
    <p:sldId id="266" r:id="rId8"/>
    <p:sldId id="267" r:id="rId9"/>
    <p:sldId id="263" r:id="rId10"/>
    <p:sldId id="264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 err="1"/>
              <a:t>Reparting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Aplicación de gestión </a:t>
            </a:r>
            <a:r>
              <a:rPr lang="es-ES"/>
              <a:t>de repartos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15DFCF4-2DE2-B3CA-A1ED-AC6C0FF5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81" y="1105621"/>
            <a:ext cx="5517820" cy="54197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</a:t>
            </a:r>
            <a:r>
              <a:rPr lang="es-ES" sz="2400" dirty="0"/>
              <a:t>-reparto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40483F-1F97-B912-78E5-A22FB7046BBF}"/>
              </a:ext>
            </a:extLst>
          </p:cNvPr>
          <p:cNvSpPr txBox="1"/>
          <p:nvPr/>
        </p:nvSpPr>
        <p:spPr>
          <a:xfrm>
            <a:off x="6096000" y="2959283"/>
            <a:ext cx="23505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ver-coordenadas (Ajax)</a:t>
            </a: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2BAB8E02-C64C-54FE-9ACF-F83392AEF8F4}"/>
              </a:ext>
            </a:extLst>
          </p:cNvPr>
          <p:cNvCxnSpPr>
            <a:cxnSpLocks/>
          </p:cNvCxnSpPr>
          <p:nvPr/>
        </p:nvCxnSpPr>
        <p:spPr>
          <a:xfrm>
            <a:off x="5712977" y="3161800"/>
            <a:ext cx="383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9528E2B-F4E8-8BCF-E2A6-C37E1FD31F2F}"/>
              </a:ext>
            </a:extLst>
          </p:cNvPr>
          <p:cNvSpPr txBox="1"/>
          <p:nvPr/>
        </p:nvSpPr>
        <p:spPr>
          <a:xfrm>
            <a:off x="3623565" y="6026754"/>
            <a:ext cx="15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nuevo-reparto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A242B6-2DAC-F1BF-1762-B4782E5CE36B}"/>
              </a:ext>
            </a:extLst>
          </p:cNvPr>
          <p:cNvCxnSpPr>
            <a:cxnSpLocks/>
          </p:cNvCxnSpPr>
          <p:nvPr/>
        </p:nvCxnSpPr>
        <p:spPr>
          <a:xfrm>
            <a:off x="4088510" y="5750560"/>
            <a:ext cx="0" cy="27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3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2A93-8926-16FE-13CD-81F2B729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DE64D1-1520-D1AF-458B-ED9B56F4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78" y="1825625"/>
            <a:ext cx="10101844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1C139E-9501-4CB4-8DF8-1A71F29F5A61}"/>
              </a:ext>
            </a:extLst>
          </p:cNvPr>
          <p:cNvSpPr txBox="1"/>
          <p:nvPr/>
        </p:nvSpPr>
        <p:spPr>
          <a:xfrm>
            <a:off x="3341406" y="324433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D2BED8-C3B2-B28B-074B-824336E658B9}"/>
              </a:ext>
            </a:extLst>
          </p:cNvPr>
          <p:cNvSpPr txBox="1"/>
          <p:nvPr/>
        </p:nvSpPr>
        <p:spPr>
          <a:xfrm>
            <a:off x="3341405" y="3816628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69657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2B20CC1-BEBE-027F-CAB6-201E285B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71" y="1249680"/>
            <a:ext cx="8729698" cy="5726748"/>
          </a:xfrm>
        </p:spPr>
      </p:pic>
    </p:spTree>
    <p:extLst>
      <p:ext uri="{BB962C8B-B14F-4D97-AF65-F5344CB8AC3E}">
        <p14:creationId xmlns:p14="http://schemas.microsoft.com/office/powerpoint/2010/main" val="189905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CE52A1-BFA5-9DBD-9186-3CC50F729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038" y="30304"/>
            <a:ext cx="5830642" cy="6545137"/>
          </a:xfrm>
        </p:spPr>
      </p:pic>
    </p:spTree>
    <p:extLst>
      <p:ext uri="{BB962C8B-B14F-4D97-AF65-F5344CB8AC3E}">
        <p14:creationId xmlns:p14="http://schemas.microsoft.com/office/powerpoint/2010/main" val="214633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77E9775-330F-199F-0E4D-F298BE13F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449" y="670560"/>
            <a:ext cx="8619111" cy="5506403"/>
          </a:xfr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72D9C99-A789-6B11-C15F-4584110A9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740" y="189323"/>
            <a:ext cx="9109980" cy="6434046"/>
          </a:xfr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067733-70D1-D9B6-A5BA-157EE48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5" y="1161566"/>
            <a:ext cx="10834510" cy="50816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1240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repartos</a:t>
            </a:r>
          </a:p>
        </p:txBody>
      </p:sp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15DFCF4-2DE2-B3CA-A1ED-AC6C0FF5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81" y="1105621"/>
            <a:ext cx="5517820" cy="54197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</a:t>
            </a:r>
            <a:r>
              <a:rPr lang="es-ES" sz="2400" dirty="0"/>
              <a:t>-reparto</a:t>
            </a:r>
          </a:p>
        </p:txBody>
      </p:sp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98E652-EC07-D44A-FA38-5200FA0A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40" y="1003074"/>
            <a:ext cx="7022760" cy="52176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51E843-3C76-F223-CE7E-C0EEF7E0F972}"/>
              </a:ext>
            </a:extLst>
          </p:cNvPr>
          <p:cNvSpPr txBox="1"/>
          <p:nvPr/>
        </p:nvSpPr>
        <p:spPr>
          <a:xfrm>
            <a:off x="5251535" y="4064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41602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DB79D8-2D30-B400-2593-0BBB62CD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79" y="1489435"/>
            <a:ext cx="6071536" cy="43504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16B696-CEE3-80E0-4DE0-046938B7F032}"/>
              </a:ext>
            </a:extLst>
          </p:cNvPr>
          <p:cNvSpPr txBox="1"/>
          <p:nvPr/>
        </p:nvSpPr>
        <p:spPr>
          <a:xfrm>
            <a:off x="5288438" y="697583"/>
            <a:ext cx="700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ruta</a:t>
            </a:r>
          </a:p>
        </p:txBody>
      </p:sp>
    </p:spTree>
    <p:extLst>
      <p:ext uri="{BB962C8B-B14F-4D97-AF65-F5344CB8AC3E}">
        <p14:creationId xmlns:p14="http://schemas.microsoft.com/office/powerpoint/2010/main" val="81589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index.php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/</a:t>
            </a:r>
            <a:r>
              <a:rPr lang="es-ES" dirty="0" err="1"/>
              <a:t>js</a:t>
            </a:r>
            <a:endParaRPr lang="es-ES" dirty="0"/>
          </a:p>
          <a:p>
            <a:pPr lvl="1"/>
            <a:r>
              <a:rPr lang="es-ES" dirty="0"/>
              <a:t>coordenadas.js</a:t>
            </a:r>
          </a:p>
          <a:p>
            <a:pPr lvl="1"/>
            <a:r>
              <a:rPr lang="es-ES" dirty="0"/>
              <a:t>mapa.js</a:t>
            </a:r>
          </a:p>
          <a:p>
            <a:pPr lvl="1"/>
            <a:r>
              <a:rPr lang="es-ES" dirty="0"/>
              <a:t>ordenar.js</a:t>
            </a:r>
          </a:p>
          <a:p>
            <a:pPr lvl="1"/>
            <a:r>
              <a:rPr lang="es-ES" dirty="0"/>
              <a:t>ruta.js</a:t>
            </a:r>
          </a:p>
          <a:p>
            <a:pPr lvl="1"/>
            <a:r>
              <a:rPr lang="es-ES" dirty="0"/>
              <a:t>validarlistareparto.js</a:t>
            </a:r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/>
              <a:t>ListaRepartoDao.php</a:t>
            </a:r>
            <a:endParaRPr lang="es-ES" dirty="0"/>
          </a:p>
          <a:p>
            <a:pPr lvl="2"/>
            <a:r>
              <a:rPr lang="es-ES" dirty="0" err="1"/>
              <a:t>RepartoDao.php</a:t>
            </a:r>
            <a:endParaRPr lang="es-ES" dirty="0"/>
          </a:p>
          <a:p>
            <a:pPr lvl="2"/>
            <a:r>
              <a:rPr lang="es-ES" dirty="0" err="1"/>
              <a:t>ProductoDao.php</a:t>
            </a:r>
            <a:endParaRPr lang="es-ES" dirty="0"/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ListaReparto.php</a:t>
            </a:r>
            <a:endParaRPr lang="es-ES" dirty="0"/>
          </a:p>
          <a:p>
            <a:pPr lvl="2"/>
            <a:r>
              <a:rPr lang="es-ES" dirty="0" err="1"/>
              <a:t>Reparto.php</a:t>
            </a:r>
            <a:endParaRPr lang="es-ES" dirty="0"/>
          </a:p>
          <a:p>
            <a:pPr lvl="2"/>
            <a:r>
              <a:rPr lang="es-ES" dirty="0" err="1"/>
              <a:t>Producto.php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app.blade.php</a:t>
            </a:r>
            <a:endParaRPr lang="es-ES" dirty="0"/>
          </a:p>
          <a:p>
            <a:pPr lvl="2"/>
            <a:r>
              <a:rPr lang="es-ES" dirty="0" err="1"/>
              <a:t>cnxbderror.blade.php</a:t>
            </a:r>
            <a:endParaRPr lang="es-ES" dirty="0"/>
          </a:p>
          <a:p>
            <a:pPr lvl="2"/>
            <a:r>
              <a:rPr lang="es-ES" dirty="0" err="1"/>
              <a:t>form-reparto.blade.php</a:t>
            </a:r>
            <a:endParaRPr lang="es-ES" dirty="0"/>
          </a:p>
          <a:p>
            <a:pPr lvl="2"/>
            <a:r>
              <a:rPr lang="es-ES" dirty="0" err="1"/>
              <a:t>mapa.blade.php</a:t>
            </a:r>
            <a:endParaRPr lang="es-ES" dirty="0"/>
          </a:p>
          <a:p>
            <a:pPr lvl="2"/>
            <a:r>
              <a:rPr lang="es-ES" dirty="0" err="1"/>
              <a:t>repartos.blade.php</a:t>
            </a:r>
            <a:endParaRPr lang="es-ES" dirty="0"/>
          </a:p>
          <a:p>
            <a:pPr lvl="2"/>
            <a:r>
              <a:rPr lang="es-ES" dirty="0" err="1"/>
              <a:t>ruta.blade.php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067733-70D1-D9B6-A5BA-157EE48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0" y="1246407"/>
            <a:ext cx="10834510" cy="50816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1240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repartos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B69077-931D-09FC-A7A8-ADAF1E640879}"/>
              </a:ext>
            </a:extLst>
          </p:cNvPr>
          <p:cNvSpPr txBox="1"/>
          <p:nvPr/>
        </p:nvSpPr>
        <p:spPr>
          <a:xfrm>
            <a:off x="1004688" y="1378709"/>
            <a:ext cx="33570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valida-nombre-lista-reparto (Ajax)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84D4BE-2257-E7BB-269D-5BD20EE02AF9}"/>
              </a:ext>
            </a:extLst>
          </p:cNvPr>
          <p:cNvSpPr txBox="1"/>
          <p:nvPr/>
        </p:nvSpPr>
        <p:spPr>
          <a:xfrm>
            <a:off x="9598912" y="1817863"/>
            <a:ext cx="2047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borrar-lista-reparto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4ABD24-57CB-ACE7-E3D2-E0FCC9BBCB3C}"/>
              </a:ext>
            </a:extLst>
          </p:cNvPr>
          <p:cNvSpPr txBox="1"/>
          <p:nvPr/>
        </p:nvSpPr>
        <p:spPr>
          <a:xfrm>
            <a:off x="8954172" y="1397878"/>
            <a:ext cx="22065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ordenar-envíos (Ajax)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A5129-8099-442A-245F-46B9E044E13E}"/>
              </a:ext>
            </a:extLst>
          </p:cNvPr>
          <p:cNvSpPr txBox="1"/>
          <p:nvPr/>
        </p:nvSpPr>
        <p:spPr>
          <a:xfrm>
            <a:off x="6941352" y="1962815"/>
            <a:ext cx="19221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pet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-nuevo-reparto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38FFC52-B19F-A50A-0AD3-4CB0F1AC29F2}"/>
              </a:ext>
            </a:extLst>
          </p:cNvPr>
          <p:cNvCxnSpPr>
            <a:cxnSpLocks/>
          </p:cNvCxnSpPr>
          <p:nvPr/>
        </p:nvCxnSpPr>
        <p:spPr>
          <a:xfrm flipH="1" flipV="1">
            <a:off x="2001520" y="1707938"/>
            <a:ext cx="142240" cy="39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DEAEA0-8698-8154-1490-689C31429D72}"/>
              </a:ext>
            </a:extLst>
          </p:cNvPr>
          <p:cNvCxnSpPr/>
          <p:nvPr/>
        </p:nvCxnSpPr>
        <p:spPr>
          <a:xfrm flipV="1">
            <a:off x="7522590" y="2366128"/>
            <a:ext cx="0" cy="25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9D1C332-186B-C3DC-EFC0-320C89EC2999}"/>
              </a:ext>
            </a:extLst>
          </p:cNvPr>
          <p:cNvCxnSpPr>
            <a:cxnSpLocks/>
          </p:cNvCxnSpPr>
          <p:nvPr/>
        </p:nvCxnSpPr>
        <p:spPr>
          <a:xfrm flipV="1">
            <a:off x="8513186" y="1904301"/>
            <a:ext cx="813136" cy="70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3CA5A31-7BC5-82E0-1FC5-E350C617F7E3}"/>
              </a:ext>
            </a:extLst>
          </p:cNvPr>
          <p:cNvCxnSpPr/>
          <p:nvPr/>
        </p:nvCxnSpPr>
        <p:spPr>
          <a:xfrm flipV="1">
            <a:off x="9153427" y="2288012"/>
            <a:ext cx="1079199" cy="33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C269A8-5C1A-8A38-CDA6-81CB029FDC39}"/>
              </a:ext>
            </a:extLst>
          </p:cNvPr>
          <p:cNvSpPr txBox="1"/>
          <p:nvPr/>
        </p:nvSpPr>
        <p:spPr>
          <a:xfrm>
            <a:off x="7675052" y="3190799"/>
            <a:ext cx="19238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mapa-ruta-reparto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A1A081-EB96-3E9C-69C8-D2A22FF5D56F}"/>
              </a:ext>
            </a:extLst>
          </p:cNvPr>
          <p:cNvCxnSpPr/>
          <p:nvPr/>
        </p:nvCxnSpPr>
        <p:spPr>
          <a:xfrm>
            <a:off x="6876140" y="3393811"/>
            <a:ext cx="64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93E0787-CF93-EEBC-FA3D-F87C80C22D23}"/>
              </a:ext>
            </a:extLst>
          </p:cNvPr>
          <p:cNvSpPr txBox="1"/>
          <p:nvPr/>
        </p:nvSpPr>
        <p:spPr>
          <a:xfrm>
            <a:off x="5038246" y="3602552"/>
            <a:ext cx="15468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borrar-reparto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05A1493-C8EA-809C-84D2-37F8BDF3783A}"/>
              </a:ext>
            </a:extLst>
          </p:cNvPr>
          <p:cNvCxnSpPr/>
          <p:nvPr/>
        </p:nvCxnSpPr>
        <p:spPr>
          <a:xfrm flipH="1">
            <a:off x="6617616" y="3787218"/>
            <a:ext cx="40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8FC675D-8951-C88B-5916-D75B2451A111}"/>
              </a:ext>
            </a:extLst>
          </p:cNvPr>
          <p:cNvSpPr txBox="1"/>
          <p:nvPr/>
        </p:nvSpPr>
        <p:spPr>
          <a:xfrm>
            <a:off x="2810544" y="1734014"/>
            <a:ext cx="2064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nueva-lista-repartos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A3502DC-D08C-A9B0-3D97-ED843C5EF1D9}"/>
              </a:ext>
            </a:extLst>
          </p:cNvPr>
          <p:cNvCxnSpPr>
            <a:cxnSpLocks/>
          </p:cNvCxnSpPr>
          <p:nvPr/>
        </p:nvCxnSpPr>
        <p:spPr>
          <a:xfrm flipV="1">
            <a:off x="2439594" y="2002529"/>
            <a:ext cx="30566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2B3364-48EF-109B-4D49-D5785DF9588E}"/>
              </a:ext>
            </a:extLst>
          </p:cNvPr>
          <p:cNvSpPr txBox="1"/>
          <p:nvPr/>
        </p:nvSpPr>
        <p:spPr>
          <a:xfrm>
            <a:off x="9265220" y="3596523"/>
            <a:ext cx="14842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mapa-reparto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6FAA5A9-4F75-F393-2CB0-3AF63E90A45B}"/>
              </a:ext>
            </a:extLst>
          </p:cNvPr>
          <p:cNvCxnSpPr/>
          <p:nvPr/>
        </p:nvCxnSpPr>
        <p:spPr>
          <a:xfrm>
            <a:off x="8506977" y="3791720"/>
            <a:ext cx="64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40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130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Reparting</vt:lpstr>
      <vt:lpstr>Presentación de PowerPoint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Arquitectura</vt:lpstr>
      <vt:lpstr>Diagrama de Clases </vt:lpstr>
      <vt:lpstr>Lógica</vt:lpstr>
      <vt:lpstr>Lógica</vt:lpstr>
      <vt:lpstr>Lógica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Licencia46</cp:lastModifiedBy>
  <cp:revision>13</cp:revision>
  <dcterms:created xsi:type="dcterms:W3CDTF">2022-03-11T10:56:56Z</dcterms:created>
  <dcterms:modified xsi:type="dcterms:W3CDTF">2024-05-06T11:14:06Z</dcterms:modified>
</cp:coreProperties>
</file>