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256088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921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97838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32032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530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208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46499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82595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709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18189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7450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E47692-6B42-4EF5-9F4B-7D10835878D9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D7EE07-5868-4692-A341-1082E523694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9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1F83-0EBB-428A-9332-5A9658A7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s-ES" b="1" u="sng" dirty="0"/>
              <a:t>CONTROL DE </a:t>
            </a:r>
            <a:br>
              <a:rPr lang="es-ES" b="1" u="sng" dirty="0"/>
            </a:br>
            <a:r>
              <a:rPr lang="es-ES" b="1" u="sng" dirty="0"/>
              <a:t>VERSIONES</a:t>
            </a:r>
          </a:p>
        </p:txBody>
      </p:sp>
    </p:spTree>
    <p:extLst>
      <p:ext uri="{BB962C8B-B14F-4D97-AF65-F5344CB8AC3E}">
        <p14:creationId xmlns:p14="http://schemas.microsoft.com/office/powerpoint/2010/main" val="39007164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6278D-8A30-49B3-9030-A439B80C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CONTROL DE VERSIONES: 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45ACA-FCEB-4394-842A-E02BF938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 que administra el acceso a un conjunto de ficheros, y mantiene un historial de cambios realizados. </a:t>
            </a: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control de versiones es útil para guardar cualquier documento que cambie con frecuencia, como código fuente, documentación o ficheros de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4849436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011F0-75A4-4D28-893A-3B8498AE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13759" cy="1311676"/>
          </a:xfrm>
        </p:spPr>
        <p:txBody>
          <a:bodyPr/>
          <a:lstStyle/>
          <a:p>
            <a:r>
              <a:rPr lang="es-ES" b="1" u="sng" dirty="0"/>
              <a:t>CONTROL DE VERSIONES: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F3351-3ECF-4CF5-90B3-236955D8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695"/>
            <a:ext cx="10515600" cy="38260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0" i="0" dirty="0">
                <a:solidFill>
                  <a:srgbClr val="001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sistema de control de versiones debe proporcionar: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11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0" i="0" dirty="0">
                <a:solidFill>
                  <a:srgbClr val="001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Mecanismo de almacenamiento de los elementos que deba gestionar.</a:t>
            </a:r>
          </a:p>
          <a:p>
            <a:endParaRPr lang="es-ES" b="0" i="0" dirty="0">
              <a:solidFill>
                <a:srgbClr val="0011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0" i="0" dirty="0">
                <a:solidFill>
                  <a:srgbClr val="001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Posibilidad de realizar cambios sobre los elementos almacenados.</a:t>
            </a:r>
          </a:p>
          <a:p>
            <a:endParaRPr lang="es-ES" b="0" i="0" dirty="0">
              <a:solidFill>
                <a:srgbClr val="0011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0" i="0" dirty="0">
                <a:solidFill>
                  <a:srgbClr val="0011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histórico de las acciones realizadas con cada elemento o conjunto de elementos.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4714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92297-10BE-4F88-AFFA-C83E9F00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CONTROL DE VERSIONES: Tipos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61C44B8-8080-4EF1-AEF8-92E9B4A05A92}"/>
              </a:ext>
            </a:extLst>
          </p:cNvPr>
          <p:cNvSpPr/>
          <p:nvPr/>
        </p:nvSpPr>
        <p:spPr>
          <a:xfrm>
            <a:off x="1538796" y="1755049"/>
            <a:ext cx="4633404" cy="441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b="1" u="sng" dirty="0"/>
              <a:t>CENTRALIZADOS: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En este tipo de control de versiones todos los desarrolladores que quieran trabajar con las fuente y versiones que almacenamos deben pedirnos permiso para hacerlo, solicitando una copia local para trabajar.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En esta realizan todos los cambios, al acabar solicita que se guarden las modificaciones.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Un claro ejemplo es CVS.</a:t>
            </a:r>
          </a:p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7A1511-74C1-4D5F-987B-D965081AE957}"/>
              </a:ext>
            </a:extLst>
          </p:cNvPr>
          <p:cNvSpPr/>
          <p:nvPr/>
        </p:nvSpPr>
        <p:spPr>
          <a:xfrm>
            <a:off x="6537664" y="1755049"/>
            <a:ext cx="4633404" cy="441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/>
              <a:t>DISTRIBUIDOS: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En estos no hay un sistema central y todos los desarrolladores tienen su propia copia del repositorio.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Son independientes pero gracias a los sistemas de control de versiones permiten sincronizar mas de una versión.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Por ejemplo GIT.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2638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2F2C4-96B5-434E-9E6B-A48FB134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58652" cy="1600200"/>
          </a:xfrm>
        </p:spPr>
        <p:txBody>
          <a:bodyPr/>
          <a:lstStyle/>
          <a:p>
            <a:r>
              <a:rPr lang="es-ES" b="1" u="sng" dirty="0"/>
              <a:t>CONTROL DE VERSIONES: Herramientas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8FBBE6B-57E4-4DB4-9A77-4774D878E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545547"/>
              </p:ext>
            </p:extLst>
          </p:nvPr>
        </p:nvGraphicFramePr>
        <p:xfrm>
          <a:off x="1371599" y="1597982"/>
          <a:ext cx="9858650" cy="481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730">
                  <a:extLst>
                    <a:ext uri="{9D8B030D-6E8A-4147-A177-3AD203B41FA5}">
                      <a16:colId xmlns:a16="http://schemas.microsoft.com/office/drawing/2014/main" val="3227885878"/>
                    </a:ext>
                  </a:extLst>
                </a:gridCol>
                <a:gridCol w="1971730">
                  <a:extLst>
                    <a:ext uri="{9D8B030D-6E8A-4147-A177-3AD203B41FA5}">
                      <a16:colId xmlns:a16="http://schemas.microsoft.com/office/drawing/2014/main" val="505894099"/>
                    </a:ext>
                  </a:extLst>
                </a:gridCol>
                <a:gridCol w="1971730">
                  <a:extLst>
                    <a:ext uri="{9D8B030D-6E8A-4147-A177-3AD203B41FA5}">
                      <a16:colId xmlns:a16="http://schemas.microsoft.com/office/drawing/2014/main" val="2110759255"/>
                    </a:ext>
                  </a:extLst>
                </a:gridCol>
                <a:gridCol w="1971730">
                  <a:extLst>
                    <a:ext uri="{9D8B030D-6E8A-4147-A177-3AD203B41FA5}">
                      <a16:colId xmlns:a16="http://schemas.microsoft.com/office/drawing/2014/main" val="4159761567"/>
                    </a:ext>
                  </a:extLst>
                </a:gridCol>
                <a:gridCol w="1971730">
                  <a:extLst>
                    <a:ext uri="{9D8B030D-6E8A-4147-A177-3AD203B41FA5}">
                      <a16:colId xmlns:a16="http://schemas.microsoft.com/office/drawing/2014/main" val="1442739529"/>
                    </a:ext>
                  </a:extLst>
                </a:gridCol>
              </a:tblGrid>
              <a:tr h="88073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 err="1"/>
                        <a:t>cvs</a:t>
                      </a:r>
                      <a:endParaRPr lang="es-E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SVK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MERCURIAL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GIT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BAZAAAR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460228833"/>
                  </a:ext>
                </a:extLst>
              </a:tr>
              <a:tr h="880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Lleva mucho tiempo.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Construido sobre subversión de CVS.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Sis</a:t>
                      </a:r>
                      <a:r>
                        <a:rPr lang="es-ES" dirty="0"/>
                        <a:t>. Distribuido 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Centrado en control de </a:t>
                      </a:r>
                      <a:r>
                        <a:rPr lang="es-ES" dirty="0" err="1"/>
                        <a:t>kernel</a:t>
                      </a:r>
                      <a:r>
                        <a:rPr lang="es-ES" dirty="0"/>
                        <a:t>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Sigue en desarrollo.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858000605"/>
                  </a:ext>
                </a:extLst>
              </a:tr>
              <a:tr h="880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Buen rendimiento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Soporta desarrollo distribuido.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Indexación cruzada de ficheros.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Manejar proyectos grandes rápidamente.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Implementa GNU </a:t>
                      </a:r>
                      <a:r>
                        <a:rPr lang="es-ES" dirty="0" err="1"/>
                        <a:t>Arch</a:t>
                      </a:r>
                      <a:endParaRPr lang="es-E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727332587"/>
                  </a:ext>
                </a:extLst>
              </a:tr>
              <a:tr h="105129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Solo trabaja ficheros.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Refleja y clona árboles.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Sincroniza SSH y HTTP de forma eficiente.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Cada directorio es un repositorio completo.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Cuenta con dicha comunidad para implementar cambios.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76341727"/>
                  </a:ext>
                </a:extLst>
              </a:tr>
              <a:tr h="880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Código abierto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Interfaz WEB autónoma integrada. 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Código abierto.</a:t>
                      </a:r>
                    </a:p>
                    <a:p>
                      <a:pPr algn="ctr"/>
                      <a:endParaRPr lang="es-ES" dirty="0"/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86093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996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1F83-0EBB-428A-9332-5A9658A7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644" y="2221972"/>
            <a:ext cx="8382712" cy="2414055"/>
          </a:xfrm>
        </p:spPr>
        <p:txBody>
          <a:bodyPr/>
          <a:lstStyle/>
          <a:p>
            <a:r>
              <a:rPr lang="es-ES" b="1" u="sng" dirty="0"/>
              <a:t>Fin</a:t>
            </a:r>
            <a:br>
              <a:rPr lang="es-ES" b="1" u="sng" dirty="0"/>
            </a:b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7213496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119</TotalTime>
  <Words>300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Recorte</vt:lpstr>
      <vt:lpstr>CONTROL DE  VERSIONES</vt:lpstr>
      <vt:lpstr>CONTROL DE VERSIONES: Definición</vt:lpstr>
      <vt:lpstr>CONTROL DE VERSIONES: Características</vt:lpstr>
      <vt:lpstr>CONTROL DE VERSIONES: Tipos</vt:lpstr>
      <vt:lpstr>CONTROL DE VERSIONES: Herramientas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 VERSIONES</dc:title>
  <dc:creator>Manuel Recio Claros</dc:creator>
  <cp:lastModifiedBy>Manuel Recio Claros</cp:lastModifiedBy>
  <cp:revision>5</cp:revision>
  <dcterms:created xsi:type="dcterms:W3CDTF">2021-11-23T12:48:42Z</dcterms:created>
  <dcterms:modified xsi:type="dcterms:W3CDTF">2021-11-24T09:12:15Z</dcterms:modified>
</cp:coreProperties>
</file>