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CA2E5-ACD5-4A96-AC32-736F92945055}" v="165" dt="2022-02-13T17:45:5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5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874712" cy="3056235"/>
          </a:xfrm>
        </p:spPr>
        <p:txBody>
          <a:bodyPr>
            <a:normAutofit/>
          </a:bodyPr>
          <a:lstStyle/>
          <a:p>
            <a:pPr algn="l"/>
            <a:r>
              <a:rPr lang="es-ES" sz="4400" dirty="0"/>
              <a:t>¿INTRODUCCIÓN A XQUERY?</a:t>
            </a:r>
            <a:br>
              <a:rPr lang="es-ES" sz="4400" dirty="0"/>
            </a:br>
            <a:br>
              <a:rPr lang="es-ES" sz="4400" dirty="0"/>
            </a:b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9" y="3559479"/>
            <a:ext cx="4571999" cy="25365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Equipo5 : </a:t>
            </a:r>
            <a:endParaRPr lang="es-ES" dirty="0" err="1">
              <a:solidFill>
                <a:srgbClr val="FFFFFF">
                  <a:alpha val="70000"/>
                </a:srgbClr>
              </a:solidFill>
            </a:endParaRPr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-Juan Luis Muñoz</a:t>
            </a:r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-Camilo González </a:t>
            </a:r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-Manuel Recio</a:t>
            </a:r>
            <a:endParaRPr lang="es-ES" dirty="0"/>
          </a:p>
          <a:p>
            <a:pPr algn="l"/>
            <a:r>
              <a:rPr lang="es-ES" dirty="0">
                <a:solidFill>
                  <a:srgbClr val="FFFFFF">
                    <a:alpha val="70000"/>
                  </a:srgbClr>
                </a:solidFill>
              </a:rPr>
              <a:t>-Miguel Sánchez</a:t>
            </a:r>
          </a:p>
        </p:txBody>
      </p:sp>
      <p:pic>
        <p:nvPicPr>
          <p:cNvPr id="4" name="Picture 3" descr="Anillos en un tronco de árbol">
            <a:extLst>
              <a:ext uri="{FF2B5EF4-FFF2-40B4-BE49-F238E27FC236}">
                <a16:creationId xmlns:a16="http://schemas.microsoft.com/office/drawing/2014/main" id="{B6BEF850-B29C-4416-B20C-2D08C7B0A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2" r="21147" b="-1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8" name="Marcador de contenido 2">
            <a:extLst>
              <a:ext uri="{FF2B5EF4-FFF2-40B4-BE49-F238E27FC236}">
                <a16:creationId xmlns:a16="http://schemas.microsoft.com/office/drawing/2014/main" id="{793F5616-3767-4EE9-A225-D8A55C0A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s-ES" sz="2400" dirty="0" err="1">
                <a:ea typeface="+mn-lt"/>
                <a:cs typeface="+mn-lt"/>
              </a:rPr>
              <a:t>XQuery</a:t>
            </a:r>
            <a:r>
              <a:rPr lang="es-ES" sz="2400" dirty="0">
                <a:ea typeface="+mn-lt"/>
                <a:cs typeface="+mn-lt"/>
              </a:rPr>
              <a:t> es un </a:t>
            </a:r>
            <a:r>
              <a:rPr lang="es-ES" sz="2400" b="1" dirty="0">
                <a:ea typeface="+mn-lt"/>
                <a:cs typeface="+mn-lt"/>
              </a:rPr>
              <a:t>lenguaje de consulta</a:t>
            </a:r>
            <a:r>
              <a:rPr lang="es-ES" sz="2400" dirty="0">
                <a:ea typeface="+mn-lt"/>
                <a:cs typeface="+mn-lt"/>
              </a:rPr>
              <a:t> que permite extraer información de bases de datos o documentos XML. Se puede decir que </a:t>
            </a:r>
            <a:r>
              <a:rPr lang="es-ES" sz="2400" dirty="0" err="1">
                <a:ea typeface="+mn-lt"/>
                <a:cs typeface="+mn-lt"/>
              </a:rPr>
              <a:t>XQuery</a:t>
            </a:r>
            <a:r>
              <a:rPr lang="es-ES" sz="2400" dirty="0">
                <a:ea typeface="+mn-lt"/>
                <a:cs typeface="+mn-lt"/>
              </a:rPr>
              <a:t> es a XML lo mismo que SQL a las bases de datos relacionales.</a:t>
            </a:r>
            <a:endParaRPr lang="es-ES" sz="2400" dirty="0">
              <a:solidFill>
                <a:srgbClr val="FFFFFF">
                  <a:alpha val="70000"/>
                </a:srgbClr>
              </a:solidFill>
            </a:endParaRPr>
          </a:p>
          <a:p>
            <a:pPr algn="just"/>
            <a:r>
              <a:rPr lang="es-ES" sz="2400" dirty="0" err="1">
                <a:ea typeface="+mn-lt"/>
                <a:cs typeface="+mn-lt"/>
              </a:rPr>
              <a:t>XQuery</a:t>
            </a:r>
            <a:r>
              <a:rPr lang="es-ES" sz="2400" dirty="0">
                <a:ea typeface="+mn-lt"/>
                <a:cs typeface="+mn-lt"/>
              </a:rPr>
              <a:t> se basa en el lenguaje </a:t>
            </a:r>
            <a:r>
              <a:rPr lang="es-ES" sz="2400" dirty="0" err="1">
                <a:ea typeface="+mn-lt"/>
                <a:cs typeface="+mn-lt"/>
              </a:rPr>
              <a:t>XPath</a:t>
            </a:r>
            <a:r>
              <a:rPr lang="es-ES" sz="2400" dirty="0">
                <a:ea typeface="+mn-lt"/>
                <a:cs typeface="+mn-lt"/>
              </a:rPr>
              <a:t> para el acceso a los nodos XML, pudiendo utilizar todos sus operadores y funciones.</a:t>
            </a:r>
            <a:endParaRPr lang="es-ES" dirty="0"/>
          </a:p>
          <a:p>
            <a:endParaRPr lang="es-E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AEC918-8A71-4240-B20A-C55FA22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 dirty="0"/>
              <a:t>¿QUÉ ES XQUERY?</a:t>
            </a:r>
          </a:p>
        </p:txBody>
      </p:sp>
    </p:spTree>
    <p:extLst>
      <p:ext uri="{BB962C8B-B14F-4D97-AF65-F5344CB8AC3E}">
        <p14:creationId xmlns:p14="http://schemas.microsoft.com/office/powerpoint/2010/main" val="368489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FF01-9968-4FDC-B4D2-4C8C8D68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80199-1C82-4C02-97CA-AD4DFC1F5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ea typeface="+mn-lt"/>
                <a:cs typeface="+mn-lt"/>
              </a:rPr>
              <a:t>XQuery</a:t>
            </a:r>
            <a:r>
              <a:rPr lang="es-ES" dirty="0">
                <a:ea typeface="+mn-lt"/>
                <a:cs typeface="+mn-lt"/>
              </a:rPr>
              <a:t> se puede utilizar para: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dirty="0">
                <a:ea typeface="+mn-lt"/>
                <a:cs typeface="+mn-lt"/>
              </a:rPr>
              <a:t>Extraer información para usar en un Servicio Web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Generar informes resumidos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Transformar datos XML a XHTML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Buscar documentos web para obtener información relevante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231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A1F6F945-08BE-4D33-9FAA-86D383E8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E8514F85-3FC3-4DAC-897A-F18F3193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es sensible a mayúsculas</a:t>
            </a:r>
            <a:endParaRPr lang="es-ES" sz="1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sz="1800" dirty="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elementos, atributos y variables deben ser nombres XML válidos</a:t>
            </a:r>
            <a:endParaRPr lang="es-ES" sz="1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sz="1800" dirty="0">
                <a:ea typeface="+mn-lt"/>
                <a:cs typeface="+mn-lt"/>
              </a:rPr>
              <a:t>Un valor de cadena </a:t>
            </a:r>
            <a:r>
              <a:rPr lang="es-ES" sz="1800" dirty="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puede estar entre comillas simples o dobles</a:t>
            </a:r>
            <a:endParaRPr lang="es-ES" sz="1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sz="1800" dirty="0">
                <a:ea typeface="+mn-lt"/>
                <a:cs typeface="+mn-lt"/>
              </a:rPr>
              <a:t>Una variable </a:t>
            </a:r>
            <a:r>
              <a:rPr lang="es-ES" sz="180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se define con un $ seguido de un nombre, por ejemplo, $ librería</a:t>
            </a:r>
            <a:endParaRPr lang="es-ES" sz="18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sz="1800" dirty="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comentarios están delimitados por (: and :) , por ejemplo, (: </a:t>
            </a:r>
            <a:r>
              <a:rPr lang="es-ES" sz="1800" dirty="0" err="1">
                <a:ea typeface="+mn-lt"/>
                <a:cs typeface="+mn-lt"/>
              </a:rPr>
              <a:t>XQuery</a:t>
            </a:r>
            <a:r>
              <a:rPr lang="es-ES" sz="1800" dirty="0">
                <a:ea typeface="+mn-lt"/>
                <a:cs typeface="+mn-lt"/>
              </a:rPr>
              <a:t> </a:t>
            </a:r>
            <a:r>
              <a:rPr lang="es-ES" sz="1800" dirty="0" err="1">
                <a:ea typeface="+mn-lt"/>
                <a:cs typeface="+mn-lt"/>
              </a:rPr>
              <a:t>Comment</a:t>
            </a:r>
            <a:r>
              <a:rPr lang="es-ES" sz="1800" dirty="0">
                <a:ea typeface="+mn-lt"/>
                <a:cs typeface="+mn-lt"/>
              </a:rPr>
              <a:t> :)</a:t>
            </a:r>
            <a:endParaRPr lang="es-ES" sz="18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24DB66-E850-46F4-8362-58476907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REGLAS DE SINTAXIS DE XQUERY</a:t>
            </a:r>
          </a:p>
        </p:txBody>
      </p:sp>
    </p:spTree>
    <p:extLst>
      <p:ext uri="{BB962C8B-B14F-4D97-AF65-F5344CB8AC3E}">
        <p14:creationId xmlns:p14="http://schemas.microsoft.com/office/powerpoint/2010/main" val="303012287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CD8FA3"/>
      </a:accent1>
      <a:accent2>
        <a:srgbClr val="C27F77"/>
      </a:accent2>
      <a:accent3>
        <a:srgbClr val="C29E77"/>
      </a:accent3>
      <a:accent4>
        <a:srgbClr val="AAA668"/>
      </a:accent4>
      <a:accent5>
        <a:srgbClr val="98AA77"/>
      </a:accent5>
      <a:accent6>
        <a:srgbClr val="7CB06C"/>
      </a:accent6>
      <a:hlink>
        <a:srgbClr val="568F7D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PebbleVTI</vt:lpstr>
      <vt:lpstr>¿INTRODUCCIÓN A XQUERY?  </vt:lpstr>
      <vt:lpstr>¿QUÉ ES XQUERY?</vt:lpstr>
      <vt:lpstr>¿PARA QUÉ SE USA?</vt:lpstr>
      <vt:lpstr>REGLAS DE SINTAXIS DE XQUERY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59</cp:revision>
  <dcterms:created xsi:type="dcterms:W3CDTF">2022-02-13T17:35:57Z</dcterms:created>
  <dcterms:modified xsi:type="dcterms:W3CDTF">2022-02-13T17:45:59Z</dcterms:modified>
</cp:coreProperties>
</file>