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handoutMasterIdLst>
    <p:handoutMasterId r:id="rId7"/>
  </p:handoutMasterIdLst>
  <p:sldIdLst>
    <p:sldId id="256" r:id="rId2"/>
    <p:sldId id="257" r:id="rId3"/>
    <p:sldId id="258" r:id="rId4"/>
    <p:sldId id="259" r:id="rId5"/>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D10BB8-8BD6-4B47-A25E-832B3D7AD535}" v="131" dt="2022-02-06T18:34:44.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1" autoAdjust="0"/>
  </p:normalViewPr>
  <p:slideViewPr>
    <p:cSldViewPr snapToGrid="0">
      <p:cViewPr varScale="1">
        <p:scale>
          <a:sx n="93" d="100"/>
          <a:sy n="93" d="100"/>
        </p:scale>
        <p:origin x="990"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04823AB-FEB7-48E1-ABEE-B98B92734D9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5E987408-5520-4EA8-93AF-A614B781FD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FBFDBA-691F-4070-924B-F4DBC8800E61}" type="datetimeFigureOut">
              <a:rPr lang="es-ES" smtClean="0"/>
              <a:t>14/02/2022</a:t>
            </a:fld>
            <a:endParaRPr lang="es-ES"/>
          </a:p>
        </p:txBody>
      </p:sp>
      <p:sp>
        <p:nvSpPr>
          <p:cNvPr id="4" name="Marcador de pie de página 3">
            <a:extLst>
              <a:ext uri="{FF2B5EF4-FFF2-40B4-BE49-F238E27FC236}">
                <a16:creationId xmlns:a16="http://schemas.microsoft.com/office/drawing/2014/main" id="{10020807-E2E4-46DE-ADEE-D33A2F6889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DAC27FC8-7D62-48AB-83B7-37A4EA32F1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BC634F-514B-43F3-A5CC-C4B41F7E818B}" type="slidenum">
              <a:rPr lang="es-ES" smtClean="0"/>
              <a:t>‹Nº›</a:t>
            </a:fld>
            <a:endParaRPr lang="es-ES"/>
          </a:p>
        </p:txBody>
      </p:sp>
    </p:spTree>
    <p:extLst>
      <p:ext uri="{BB962C8B-B14F-4D97-AF65-F5344CB8AC3E}">
        <p14:creationId xmlns:p14="http://schemas.microsoft.com/office/powerpoint/2010/main" val="1024602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1D432-1264-44BA-B289-27D38AABD061}" type="datetimeFigureOut">
              <a:rPr lang="es-ES" noProof="0" smtClean="0"/>
              <a:t>14/02/2022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DA3674-E570-45D9-8ABA-BF089982F55A}" type="slidenum">
              <a:rPr lang="es-ES" noProof="0" smtClean="0"/>
              <a:t>‹Nº›</a:t>
            </a:fld>
            <a:endParaRPr lang="es-ES" noProof="0"/>
          </a:p>
        </p:txBody>
      </p:sp>
    </p:spTree>
    <p:extLst>
      <p:ext uri="{BB962C8B-B14F-4D97-AF65-F5344CB8AC3E}">
        <p14:creationId xmlns:p14="http://schemas.microsoft.com/office/powerpoint/2010/main" val="38820755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2DA3674-E570-45D9-8ABA-BF089982F55A}" type="slidenum">
              <a:rPr lang="es-ES" smtClean="0"/>
              <a:t>1</a:t>
            </a:fld>
            <a:endParaRPr lang="es-ES"/>
          </a:p>
        </p:txBody>
      </p:sp>
    </p:spTree>
    <p:extLst>
      <p:ext uri="{BB962C8B-B14F-4D97-AF65-F5344CB8AC3E}">
        <p14:creationId xmlns:p14="http://schemas.microsoft.com/office/powerpoint/2010/main" val="3284194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447800"/>
            <a:ext cx="8825658" cy="3329581"/>
          </a:xfrm>
        </p:spPr>
        <p:txBody>
          <a:bodyPr rtlCol="0" anchor="b"/>
          <a:lstStyle>
            <a:lvl1pPr>
              <a:defRPr sz="7200"/>
            </a:lvl1pPr>
          </a:lstStyle>
          <a:p>
            <a:pPr rtl="0"/>
            <a:r>
              <a:rPr lang="es-ES" noProof="0"/>
              <a:t>Haga clic para modificar el estilo de título del patrón</a:t>
            </a:r>
          </a:p>
        </p:txBody>
      </p:sp>
      <p:sp>
        <p:nvSpPr>
          <p:cNvPr id="3" name="Subtítulo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p>
            <a:pPr rtl="0"/>
            <a:fld id="{8BBDCFD6-8FD9-42EB-8F0A-EA27F735563E}" type="datetime1">
              <a:rPr lang="es-ES" noProof="0" smtClean="0"/>
              <a:t>14/02/2022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66D7ED0C-E519-4542-8DC0-7ECC2D6368E9}" type="datetime1">
              <a:rPr lang="es-ES" noProof="0" smtClean="0"/>
              <a:t>14/02/2022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8825659" cy="1981200"/>
          </a:xfrm>
        </p:spPr>
        <p:txBody>
          <a:bodyPr rtlCol="0"/>
          <a:lstStyle>
            <a:lvl1pPr>
              <a:defRPr sz="4800"/>
            </a:lvl1pPr>
          </a:lstStyle>
          <a:p>
            <a:pPr rtl="0"/>
            <a:r>
              <a:rPr lang="es-ES" noProof="0"/>
              <a:t>Haga clic para modificar el estilo de título del patrón</a:t>
            </a:r>
          </a:p>
        </p:txBody>
      </p:sp>
      <p:sp>
        <p:nvSpPr>
          <p:cNvPr id="8" name="Marcador de texto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B4D0F20A-C57D-4556-BCBD-00BA404000C5}" type="datetime1">
              <a:rPr lang="es-ES" noProof="0" smtClean="0"/>
              <a:t>14/02/2022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574801" y="1447800"/>
            <a:ext cx="7999315" cy="2323374"/>
          </a:xfrm>
        </p:spPr>
        <p:txBody>
          <a:bodyPr rtlCol="0"/>
          <a:lstStyle>
            <a:lvl1pPr>
              <a:defRPr sz="4800"/>
            </a:lvl1pPr>
          </a:lstStyle>
          <a:p>
            <a:pPr rtl="0"/>
            <a:r>
              <a:rPr lang="es-ES" noProof="0"/>
              <a:t>Haga clic para modificar el estilo de título del patrón</a:t>
            </a:r>
          </a:p>
        </p:txBody>
      </p:sp>
      <p:sp>
        <p:nvSpPr>
          <p:cNvPr id="11" name="Marcador de texto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rtl="0">
              <a:buNone/>
            </a:pPr>
            <a:r>
              <a:rPr lang="es-ES" noProof="0"/>
              <a:t>Haga clic para modificar los estilos de texto del patrón</a:t>
            </a:r>
          </a:p>
        </p:txBody>
      </p:sp>
      <p:sp>
        <p:nvSpPr>
          <p:cNvPr id="10" name="Marcador de texto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E67DE8C-FDEC-4882-930D-5A57CF3EF0C6}" type="datetime1">
              <a:rPr lang="es-ES" noProof="0" smtClean="0"/>
              <a:t>14/02/2022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
        <p:nvSpPr>
          <p:cNvPr id="12" name="Cuadro de texto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s-ES" noProof="0"/>
              <a:t>“</a:t>
            </a:r>
          </a:p>
        </p:txBody>
      </p:sp>
      <p:sp>
        <p:nvSpPr>
          <p:cNvPr id="15" name="Cuadro de texto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s-ES"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54954" y="3124201"/>
            <a:ext cx="8825660" cy="1653180"/>
          </a:xfrm>
        </p:spPr>
        <p:txBody>
          <a:bodyPr rtlCol="0" anchor="b"/>
          <a:lstStyle>
            <a:lvl1pPr algn="l">
              <a:defRPr sz="40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5E52DD33-1A53-48B4-A0A3-08386E59CCDD}" type="datetime1">
              <a:rPr lang="es-ES" noProof="0" smtClean="0"/>
              <a:t>14/02/2022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sz="4200"/>
            </a:lvl1pPr>
          </a:lstStyle>
          <a:p>
            <a:pPr rtl="0"/>
            <a:r>
              <a:rPr lang="es-ES" noProof="0"/>
              <a:t>Haga clic para modificar el estilo de título del patrón</a:t>
            </a:r>
          </a:p>
        </p:txBody>
      </p:sp>
      <p:sp>
        <p:nvSpPr>
          <p:cNvPr id="3" name="Marcador de texto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6" name="Marcador de texto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texto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9" name="Marcador de texto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4" name="Marcador de texto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texto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cxnSp>
        <p:nvCxnSpPr>
          <p:cNvPr id="17" name="Conector recto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fecha 3"/>
          <p:cNvSpPr>
            <a:spLocks noGrp="1"/>
          </p:cNvSpPr>
          <p:nvPr>
            <p:ph type="dt" sz="half" idx="10"/>
          </p:nvPr>
        </p:nvSpPr>
        <p:spPr/>
        <p:txBody>
          <a:bodyPr rtlCol="0"/>
          <a:lstStyle/>
          <a:p>
            <a:pPr rtl="0"/>
            <a:fld id="{9A31382E-B0AA-4018-B45F-28F6378D77B9}" type="datetime1">
              <a:rPr lang="es-ES" noProof="0" smtClean="0"/>
              <a:t>14/02/2022</a:t>
            </a:fld>
            <a:endParaRPr lang="es-ES" noProof="0"/>
          </a:p>
        </p:txBody>
      </p:sp>
      <p:sp>
        <p:nvSpPr>
          <p:cNvPr id="4"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sz="4200"/>
            </a:lvl1pPr>
          </a:lstStyle>
          <a:p>
            <a:pPr rtl="0"/>
            <a:r>
              <a:rPr lang="es-ES" noProof="0"/>
              <a:t>Haga clic para modificar el estilo de título del patrón</a:t>
            </a:r>
          </a:p>
        </p:txBody>
      </p:sp>
      <p:sp>
        <p:nvSpPr>
          <p:cNvPr id="3" name="Marcador de texto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9" name="Marcador de posición de imagen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2" name="Marcador de texto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texto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30" name="Marcador de posición de imagen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3" name="Marcador de texto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4" name="Marcador de texto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31" name="Marcador de posición de imagen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4" name="Marcador de texto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cxnSp>
        <p:nvCxnSpPr>
          <p:cNvPr id="19" name="Conector recto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Conector recto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fecha 3"/>
          <p:cNvSpPr>
            <a:spLocks noGrp="1"/>
          </p:cNvSpPr>
          <p:nvPr>
            <p:ph type="dt" sz="half" idx="10"/>
          </p:nvPr>
        </p:nvSpPr>
        <p:spPr/>
        <p:txBody>
          <a:bodyPr rtlCol="0"/>
          <a:lstStyle/>
          <a:p>
            <a:pPr rtl="0"/>
            <a:fld id="{3CF7CA70-C487-4082-9723-C1FAC15DE3EC}" type="datetime1">
              <a:rPr lang="es-ES" noProof="0" smtClean="0"/>
              <a:t>14/02/2022</a:t>
            </a:fld>
            <a:endParaRPr lang="es-ES" noProof="0"/>
          </a:p>
        </p:txBody>
      </p:sp>
      <p:sp>
        <p:nvSpPr>
          <p:cNvPr id="4"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nchor="t" anchorCtr="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8929BF1-5719-4F4B-8D63-8CB7516460C0}" type="datetime1">
              <a:rPr lang="es-ES" noProof="0" smtClean="0"/>
              <a:t>14/02/2022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04212" y="430213"/>
            <a:ext cx="1752601" cy="5826125"/>
          </a:xfrm>
        </p:spPr>
        <p:txBody>
          <a:bodyPr vert="eaVert" rtlCol="0" anchor="b" anchorCtr="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652463" y="887414"/>
            <a:ext cx="7423149" cy="5368924"/>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C85F5CC9-C900-4D66-831C-C3438F12D9B8}" type="datetime1">
              <a:rPr lang="es-ES" noProof="0" smtClean="0"/>
              <a:t>14/02/2022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3"/>
          <p:cNvSpPr>
            <a:spLocks noGrp="1"/>
          </p:cNvSpPr>
          <p:nvPr>
            <p:ph type="dt" sz="half" idx="10"/>
          </p:nvPr>
        </p:nvSpPr>
        <p:spPr/>
        <p:txBody>
          <a:bodyPr rtlCol="0"/>
          <a:lstStyle/>
          <a:p>
            <a:pPr rtl="0"/>
            <a:fld id="{97258364-3C6C-40F1-BAAC-9E71A843EBEF}" type="datetime1">
              <a:rPr lang="es-ES" noProof="0" smtClean="0"/>
              <a:t>14/02/2022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54956" y="2861733"/>
            <a:ext cx="8825657" cy="1915647"/>
          </a:xfrm>
        </p:spPr>
        <p:txBody>
          <a:bodyPr rtlCol="0" anchor="b"/>
          <a:lstStyle>
            <a:lvl1pPr algn="l">
              <a:defRPr sz="40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9FF10E74-237F-4F66-8C04-69452528A813}" type="datetime1">
              <a:rPr lang="es-ES" noProof="0" smtClean="0"/>
              <a:t>14/02/2022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114746EF-6FA6-47AC-80D8-6C49E6F43ACC}" type="datetime1">
              <a:rPr lang="es-ES" noProof="0" smtClean="0"/>
              <a:t>14/02/2022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texto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103ECC69-8B1E-4DD3-B15E-9D6753A59BAE}" type="datetime1">
              <a:rPr lang="es-ES" noProof="0" smtClean="0"/>
              <a:t>14/02/2022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7" name="Marcador de fecha 2"/>
          <p:cNvSpPr>
            <a:spLocks noGrp="1"/>
          </p:cNvSpPr>
          <p:nvPr>
            <p:ph type="dt" sz="half" idx="10"/>
          </p:nvPr>
        </p:nvSpPr>
        <p:spPr/>
        <p:txBody>
          <a:bodyPr rtlCol="0"/>
          <a:lstStyle/>
          <a:p>
            <a:pPr rtl="0"/>
            <a:fld id="{0A593525-BDFB-4293-A81D-3898574E8436}" type="datetime1">
              <a:rPr lang="es-ES" noProof="0" smtClean="0"/>
              <a:t>14/02/2022</a:t>
            </a:fld>
            <a:endParaRPr lang="es-ES" noProof="0"/>
          </a:p>
        </p:txBody>
      </p:sp>
      <p:sp>
        <p:nvSpPr>
          <p:cNvPr id="5" name="Marcador de pie de página 3"/>
          <p:cNvSpPr>
            <a:spLocks noGrp="1"/>
          </p:cNvSpPr>
          <p:nvPr>
            <p:ph type="ftr" sz="quarter" idx="11"/>
          </p:nvPr>
        </p:nvSpPr>
        <p:spPr/>
        <p:txBody>
          <a:bodyPr rtlCol="0"/>
          <a:lstStyle/>
          <a:p>
            <a:pPr rtl="0"/>
            <a:endParaRPr lang="es-ES" noProof="0"/>
          </a:p>
        </p:txBody>
      </p:sp>
      <p:sp>
        <p:nvSpPr>
          <p:cNvPr id="6" name="Marcador de número de diapositiva 4"/>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Marcador de fecha 1"/>
          <p:cNvSpPr>
            <a:spLocks noGrp="1"/>
          </p:cNvSpPr>
          <p:nvPr>
            <p:ph type="dt" sz="half" idx="10"/>
          </p:nvPr>
        </p:nvSpPr>
        <p:spPr/>
        <p:txBody>
          <a:bodyPr rtlCol="0"/>
          <a:lstStyle/>
          <a:p>
            <a:pPr rtl="0"/>
            <a:fld id="{3984C5B1-6D71-4FB7-A083-972CD8B977DB}" type="datetime1">
              <a:rPr lang="es-ES" noProof="0" smtClean="0"/>
              <a:t>14/02/2022</a:t>
            </a:fld>
            <a:endParaRPr lang="es-ES" noProof="0"/>
          </a:p>
        </p:txBody>
      </p:sp>
      <p:sp>
        <p:nvSpPr>
          <p:cNvPr id="5" name="Marcador de pie de página 2"/>
          <p:cNvSpPr>
            <a:spLocks noGrp="1"/>
          </p:cNvSpPr>
          <p:nvPr>
            <p:ph type="ftr" sz="quarter" idx="11"/>
          </p:nvPr>
        </p:nvSpPr>
        <p:spPr/>
        <p:txBody>
          <a:bodyPr rtlCol="0"/>
          <a:lstStyle/>
          <a:p>
            <a:pPr rtl="0"/>
            <a:endParaRPr lang="es-ES" noProof="0"/>
          </a:p>
        </p:txBody>
      </p:sp>
      <p:sp>
        <p:nvSpPr>
          <p:cNvPr id="6" name="Marcador de número de diapositiva 3"/>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54953" y="1447800"/>
            <a:ext cx="3401064" cy="1447800"/>
          </a:xfrm>
        </p:spPr>
        <p:txBody>
          <a:bodyPr rtlCol="0" anchor="b"/>
          <a:lstStyle>
            <a:lvl1pPr algn="l">
              <a:defRPr sz="2400" b="0"/>
            </a:lvl1pPr>
          </a:lstStyle>
          <a:p>
            <a:pPr rtl="0"/>
            <a:r>
              <a:rPr lang="es-ES" noProof="0"/>
              <a:t>Haga clic para modificar el estilo de título del patrón</a:t>
            </a:r>
          </a:p>
        </p:txBody>
      </p:sp>
      <p:sp>
        <p:nvSpPr>
          <p:cNvPr id="3" name="Marcador de contenido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7" name="Marcador de fecha 4"/>
          <p:cNvSpPr>
            <a:spLocks noGrp="1"/>
          </p:cNvSpPr>
          <p:nvPr>
            <p:ph type="dt" sz="half" idx="10"/>
          </p:nvPr>
        </p:nvSpPr>
        <p:spPr/>
        <p:txBody>
          <a:bodyPr rtlCol="0"/>
          <a:lstStyle/>
          <a:p>
            <a:pPr rtl="0"/>
            <a:fld id="{C3BD20F1-F221-4153-BBB4-ABDD7D1EF47C}" type="datetime1">
              <a:rPr lang="es-ES" noProof="0" smtClean="0"/>
              <a:t>14/02/2022</a:t>
            </a:fld>
            <a:endParaRPr lang="es-ES" noProof="0"/>
          </a:p>
        </p:txBody>
      </p:sp>
      <p:sp>
        <p:nvSpPr>
          <p:cNvPr id="5" name="Marcador de pie de página 5"/>
          <p:cNvSpPr>
            <a:spLocks noGrp="1"/>
          </p:cNvSpPr>
          <p:nvPr>
            <p:ph type="ftr" sz="quarter" idx="11"/>
          </p:nvPr>
        </p:nvSpPr>
        <p:spPr/>
        <p:txBody>
          <a:bodyPr rtlCol="0"/>
          <a:lstStyle/>
          <a:p>
            <a:pPr rtl="0"/>
            <a:endParaRPr lang="es-ES" noProof="0"/>
          </a:p>
        </p:txBody>
      </p:sp>
      <p:sp>
        <p:nvSpPr>
          <p:cNvPr id="6" name="Marcador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537E8DC-5622-4AA5-A0B0-7C92279D509A}" type="datetime1">
              <a:rPr lang="es-ES" noProof="0" smtClean="0"/>
              <a:t>14/02/2022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Imagen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Elipse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n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Imagen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ángulo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Marcador de título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C45FF436-E596-4097-853A-E8FAC760AAD5}" type="datetime1">
              <a:rPr lang="es-ES" noProof="0" smtClean="0"/>
              <a:t>14/02/2022</a:t>
            </a:fld>
            <a:endParaRPr lang="es-ES" noProof="0"/>
          </a:p>
        </p:txBody>
      </p:sp>
      <p:sp>
        <p:nvSpPr>
          <p:cNvPr id="5" name="Marcador de pie de página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es-ES" noProof="0"/>
          </a:p>
        </p:txBody>
      </p:sp>
      <p:sp>
        <p:nvSpPr>
          <p:cNvPr id="6" name="Marcador de número de diapositiva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es-ES" noProof="0" smtClean="0"/>
              <a:t>‹Nº›</a:t>
            </a:fld>
            <a:endParaRPr lang="es-E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63" y="564995"/>
            <a:ext cx="12189608" cy="997118"/>
          </a:xfrm>
        </p:spPr>
        <p:txBody>
          <a:bodyPr rtlCol="0"/>
          <a:lstStyle/>
          <a:p>
            <a:pPr algn="ctr"/>
            <a:r>
              <a:rPr lang="es-ES" dirty="0">
                <a:latin typeface="Abadi"/>
              </a:rPr>
              <a:t>RSS ¿QUÉ ES?</a:t>
            </a:r>
            <a:endParaRPr lang="es-ES"/>
          </a:p>
        </p:txBody>
      </p:sp>
      <p:sp>
        <p:nvSpPr>
          <p:cNvPr id="3" name="Subtítulo 2"/>
          <p:cNvSpPr>
            <a:spLocks noGrp="1"/>
          </p:cNvSpPr>
          <p:nvPr>
            <p:ph type="subTitle" idx="1"/>
          </p:nvPr>
        </p:nvSpPr>
        <p:spPr>
          <a:xfrm>
            <a:off x="1006272" y="2937428"/>
            <a:ext cx="10191682" cy="2701370"/>
          </a:xfrm>
          <a:ln>
            <a:solidFill>
              <a:schemeClr val="tx1"/>
            </a:solidFill>
          </a:ln>
        </p:spPr>
        <p:txBody>
          <a:bodyPr rtlCol="0">
            <a:normAutofit/>
          </a:bodyPr>
          <a:lstStyle/>
          <a:p>
            <a:r>
              <a:rPr lang="es-ES" dirty="0">
                <a:solidFill>
                  <a:schemeClr val="tx1"/>
                </a:solidFill>
                <a:ea typeface="+mj-lt"/>
                <a:cs typeface="+mj-lt"/>
              </a:rPr>
              <a:t>(</a:t>
            </a:r>
            <a:r>
              <a:rPr lang="es-ES" dirty="0" err="1">
                <a:solidFill>
                  <a:schemeClr val="tx1"/>
                </a:solidFill>
                <a:ea typeface="+mj-lt"/>
                <a:cs typeface="+mj-lt"/>
              </a:rPr>
              <a:t>Really</a:t>
            </a:r>
            <a:r>
              <a:rPr lang="es-ES" dirty="0">
                <a:solidFill>
                  <a:schemeClr val="tx1"/>
                </a:solidFill>
                <a:ea typeface="+mj-lt"/>
                <a:cs typeface="+mj-lt"/>
              </a:rPr>
              <a:t> Simple </a:t>
            </a:r>
            <a:r>
              <a:rPr lang="es-ES" dirty="0" err="1">
                <a:solidFill>
                  <a:schemeClr val="tx1"/>
                </a:solidFill>
                <a:ea typeface="+mj-lt"/>
                <a:cs typeface="+mj-lt"/>
              </a:rPr>
              <a:t>Syndication</a:t>
            </a:r>
            <a:r>
              <a:rPr lang="es-ES" dirty="0">
                <a:solidFill>
                  <a:schemeClr val="tx1"/>
                </a:solidFill>
                <a:ea typeface="+mj-lt"/>
                <a:cs typeface="+mj-lt"/>
              </a:rPr>
              <a:t>), es un formato </a:t>
            </a:r>
            <a:r>
              <a:rPr lang="es-ES" dirty="0" err="1">
                <a:solidFill>
                  <a:schemeClr val="tx1"/>
                </a:solidFill>
                <a:ea typeface="+mj-lt"/>
                <a:cs typeface="+mj-lt"/>
              </a:rPr>
              <a:t>estÁndar</a:t>
            </a:r>
            <a:r>
              <a:rPr lang="es-ES" dirty="0">
                <a:solidFill>
                  <a:schemeClr val="tx1"/>
                </a:solidFill>
                <a:ea typeface="+mj-lt"/>
                <a:cs typeface="+mj-lt"/>
              </a:rPr>
              <a:t> de XML para compartir contenido. Se usa para difundir información actualizada sobre los usuarios suscritos. Este formato permite distribuir contenidos sin necesidad de usar un navegador, ya que también se pueden leer desde una aplicación de RSS.</a:t>
            </a:r>
            <a:endParaRPr lang="es-ES" dirty="0">
              <a:solidFill>
                <a:schemeClr val="tx1"/>
              </a:solidFill>
            </a:endParaRPr>
          </a:p>
        </p:txBody>
      </p:sp>
    </p:spTree>
    <p:extLst>
      <p:ext uri="{BB962C8B-B14F-4D97-AF65-F5344CB8AC3E}">
        <p14:creationId xmlns:p14="http://schemas.microsoft.com/office/powerpoint/2010/main" val="229973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69974-2474-4F4B-9C07-AB459D739ECE}"/>
              </a:ext>
            </a:extLst>
          </p:cNvPr>
          <p:cNvSpPr>
            <a:spLocks noGrp="1"/>
          </p:cNvSpPr>
          <p:nvPr>
            <p:ph type="title"/>
          </p:nvPr>
        </p:nvSpPr>
        <p:spPr>
          <a:xfrm>
            <a:off x="-4376" y="452718"/>
            <a:ext cx="12192527" cy="1400530"/>
          </a:xfrm>
        </p:spPr>
        <p:txBody>
          <a:bodyPr/>
          <a:lstStyle/>
          <a:p>
            <a:pPr algn="ctr"/>
            <a:r>
              <a:rPr lang="es-ES" dirty="0">
                <a:latin typeface="Abadi"/>
              </a:rPr>
              <a:t>¿Para qué se usa RSS?</a:t>
            </a:r>
            <a:endParaRPr lang="es-ES" dirty="0"/>
          </a:p>
        </p:txBody>
      </p:sp>
      <p:sp>
        <p:nvSpPr>
          <p:cNvPr id="3" name="Marcador de contenido 2">
            <a:extLst>
              <a:ext uri="{FF2B5EF4-FFF2-40B4-BE49-F238E27FC236}">
                <a16:creationId xmlns:a16="http://schemas.microsoft.com/office/drawing/2014/main" id="{32373F09-E05D-4E74-9D1E-0D32814446CC}"/>
              </a:ext>
            </a:extLst>
          </p:cNvPr>
          <p:cNvSpPr>
            <a:spLocks noGrp="1"/>
          </p:cNvSpPr>
          <p:nvPr>
            <p:ph idx="1"/>
          </p:nvPr>
        </p:nvSpPr>
        <p:spPr/>
        <p:txBody>
          <a:bodyPr vert="horz" lIns="91440" tIns="45720" rIns="91440" bIns="45720" rtlCol="0" anchor="t">
            <a:normAutofit/>
          </a:bodyPr>
          <a:lstStyle/>
          <a:p>
            <a:pPr marL="0" indent="0">
              <a:buNone/>
            </a:pPr>
            <a:r>
              <a:rPr lang="es-ES" dirty="0">
                <a:ea typeface="+mj-lt"/>
                <a:cs typeface="+mj-lt"/>
              </a:rPr>
              <a:t>Es útil en sitios web que se actualizan frecuentemente.</a:t>
            </a:r>
          </a:p>
          <a:p>
            <a:pPr>
              <a:buClr>
                <a:srgbClr val="8AD0D6"/>
              </a:buClr>
            </a:pPr>
            <a:endParaRPr lang="es-ES" dirty="0">
              <a:ea typeface="+mj-lt"/>
              <a:cs typeface="+mj-lt"/>
            </a:endParaRPr>
          </a:p>
          <a:p>
            <a:pPr>
              <a:buClr>
                <a:srgbClr val="8AD0D6"/>
              </a:buClr>
            </a:pPr>
            <a:r>
              <a:rPr lang="es-ES" dirty="0">
                <a:ea typeface="+mj-lt"/>
                <a:cs typeface="+mj-lt"/>
              </a:rPr>
              <a:t>Sitios de noticias: enumera noticias con título, fecha y descripciones</a:t>
            </a:r>
            <a:endParaRPr lang="es-ES" dirty="0"/>
          </a:p>
          <a:p>
            <a:pPr>
              <a:buClr>
                <a:srgbClr val="8AD0D6"/>
              </a:buClr>
            </a:pPr>
            <a:r>
              <a:rPr lang="es-ES" dirty="0">
                <a:ea typeface="+mj-lt"/>
                <a:cs typeface="+mj-lt"/>
              </a:rPr>
              <a:t>Empresas - Listas de noticias y nuevos productos</a:t>
            </a:r>
            <a:endParaRPr lang="es-ES" dirty="0"/>
          </a:p>
          <a:p>
            <a:pPr>
              <a:buClr>
                <a:srgbClr val="8AD0D6"/>
              </a:buClr>
            </a:pPr>
            <a:r>
              <a:rPr lang="es-ES" dirty="0">
                <a:ea typeface="+mj-lt"/>
                <a:cs typeface="+mj-lt"/>
              </a:rPr>
              <a:t>Calendarios: enumera los próximos eventos y días importantes</a:t>
            </a:r>
            <a:endParaRPr lang="es-ES" dirty="0"/>
          </a:p>
          <a:p>
            <a:pPr>
              <a:buClr>
                <a:srgbClr val="8AD0D6"/>
              </a:buClr>
            </a:pPr>
            <a:r>
              <a:rPr lang="es-ES" dirty="0">
                <a:ea typeface="+mj-lt"/>
                <a:cs typeface="+mj-lt"/>
              </a:rPr>
              <a:t>Cambios en el sitio: enumera las páginas modificadas o las páginas nuevas</a:t>
            </a:r>
            <a:endParaRPr lang="es-ES" dirty="0"/>
          </a:p>
          <a:p>
            <a:pPr marL="0" indent="0">
              <a:buClr>
                <a:srgbClr val="8AD0D6"/>
              </a:buClr>
              <a:buNone/>
            </a:pPr>
            <a:br>
              <a:rPr lang="en-US" dirty="0"/>
            </a:br>
            <a:endParaRPr lang="en-US" dirty="0"/>
          </a:p>
        </p:txBody>
      </p:sp>
    </p:spTree>
    <p:extLst>
      <p:ext uri="{BB962C8B-B14F-4D97-AF65-F5344CB8AC3E}">
        <p14:creationId xmlns:p14="http://schemas.microsoft.com/office/powerpoint/2010/main" val="146718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83800-F5DA-4B4C-9448-FA152416535A}"/>
              </a:ext>
            </a:extLst>
          </p:cNvPr>
          <p:cNvSpPr>
            <a:spLocks noGrp="1"/>
          </p:cNvSpPr>
          <p:nvPr>
            <p:ph type="title"/>
          </p:nvPr>
        </p:nvSpPr>
        <p:spPr>
          <a:xfrm>
            <a:off x="-4376" y="452718"/>
            <a:ext cx="12192527" cy="1400530"/>
          </a:xfrm>
        </p:spPr>
        <p:txBody>
          <a:bodyPr/>
          <a:lstStyle/>
          <a:p>
            <a:pPr algn="ctr"/>
            <a:r>
              <a:rPr lang="es-ES" dirty="0"/>
              <a:t>Beneficios de usar RSS</a:t>
            </a:r>
            <a:endParaRPr lang="es-ES"/>
          </a:p>
        </p:txBody>
      </p:sp>
      <p:sp>
        <p:nvSpPr>
          <p:cNvPr id="3" name="Marcador de contenido 2">
            <a:extLst>
              <a:ext uri="{FF2B5EF4-FFF2-40B4-BE49-F238E27FC236}">
                <a16:creationId xmlns:a16="http://schemas.microsoft.com/office/drawing/2014/main" id="{7B95BA9B-B232-48C9-843A-8A709CCC3BA3}"/>
              </a:ext>
            </a:extLst>
          </p:cNvPr>
          <p:cNvSpPr>
            <a:spLocks noGrp="1"/>
          </p:cNvSpPr>
          <p:nvPr>
            <p:ph idx="1"/>
          </p:nvPr>
        </p:nvSpPr>
        <p:spPr>
          <a:xfrm>
            <a:off x="1084727" y="2619772"/>
            <a:ext cx="11028101" cy="4966773"/>
          </a:xfrm>
        </p:spPr>
        <p:txBody>
          <a:bodyPr vert="horz" lIns="91440" tIns="45720" rIns="91440" bIns="45720" rtlCol="0" anchor="t">
            <a:normAutofit/>
          </a:bodyPr>
          <a:lstStyle/>
          <a:p>
            <a:r>
              <a:rPr lang="es-ES" dirty="0">
                <a:ea typeface="+mj-lt"/>
                <a:cs typeface="+mj-lt"/>
              </a:rPr>
              <a:t>Puedes elegir las noticias que quieras.</a:t>
            </a:r>
          </a:p>
          <a:p>
            <a:pPr>
              <a:buClr>
                <a:srgbClr val="8AD0D6"/>
              </a:buClr>
            </a:pPr>
            <a:r>
              <a:rPr lang="es-ES" dirty="0">
                <a:ea typeface="+mj-lt"/>
                <a:cs typeface="+mj-lt"/>
              </a:rPr>
              <a:t>Puedes eliminar la información no deseada (spam).</a:t>
            </a:r>
          </a:p>
          <a:p>
            <a:pPr>
              <a:buClr>
                <a:srgbClr val="8AD0D6"/>
              </a:buClr>
            </a:pPr>
            <a:r>
              <a:rPr lang="es-ES" dirty="0">
                <a:ea typeface="+mj-lt"/>
                <a:cs typeface="+mj-lt"/>
              </a:rPr>
              <a:t>Puedes aumentar el tráfico de tu sitio, puedes crear tu propio canal de noticias y publicarlo en internet.</a:t>
            </a:r>
          </a:p>
          <a:p>
            <a:pPr>
              <a:buClr>
                <a:srgbClr val="8AD0D6"/>
              </a:buClr>
            </a:pPr>
            <a:endParaRPr lang="es-ES" dirty="0"/>
          </a:p>
        </p:txBody>
      </p:sp>
    </p:spTree>
    <p:extLst>
      <p:ext uri="{BB962C8B-B14F-4D97-AF65-F5344CB8AC3E}">
        <p14:creationId xmlns:p14="http://schemas.microsoft.com/office/powerpoint/2010/main" val="126769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FC9CB-3F65-4614-A4AD-C2D14254DE0C}"/>
              </a:ext>
            </a:extLst>
          </p:cNvPr>
          <p:cNvSpPr>
            <a:spLocks noGrp="1"/>
          </p:cNvSpPr>
          <p:nvPr>
            <p:ph type="title"/>
          </p:nvPr>
        </p:nvSpPr>
        <p:spPr/>
        <p:txBody>
          <a:bodyPr/>
          <a:lstStyle/>
          <a:p>
            <a:r>
              <a:rPr lang="es-ES" dirty="0"/>
              <a:t>Última versión de RSS</a:t>
            </a:r>
          </a:p>
        </p:txBody>
      </p:sp>
      <p:sp>
        <p:nvSpPr>
          <p:cNvPr id="3" name="Marcador de contenido 2">
            <a:extLst>
              <a:ext uri="{FF2B5EF4-FFF2-40B4-BE49-F238E27FC236}">
                <a16:creationId xmlns:a16="http://schemas.microsoft.com/office/drawing/2014/main" id="{811FC4A6-F9D4-4E7A-820C-7AF62FAFB3DF}"/>
              </a:ext>
            </a:extLst>
          </p:cNvPr>
          <p:cNvSpPr>
            <a:spLocks noGrp="1"/>
          </p:cNvSpPr>
          <p:nvPr>
            <p:ph idx="1"/>
          </p:nvPr>
        </p:nvSpPr>
        <p:spPr>
          <a:xfrm>
            <a:off x="1103312" y="2052918"/>
            <a:ext cx="9411175" cy="4455676"/>
          </a:xfrm>
        </p:spPr>
        <p:txBody>
          <a:bodyPr vert="horz" lIns="91440" tIns="45720" rIns="91440" bIns="45720" rtlCol="0" anchor="t">
            <a:normAutofit/>
          </a:bodyPr>
          <a:lstStyle/>
          <a:p>
            <a:r>
              <a:rPr lang="es-ES" dirty="0">
                <a:ea typeface="+mj-lt"/>
                <a:cs typeface="+mj-lt"/>
              </a:rPr>
              <a:t>RSS es uno de los primeros recursos de distribución de contenido de Internet. Su predecesor, RDF Site </a:t>
            </a:r>
            <a:r>
              <a:rPr lang="es-ES" dirty="0" err="1">
                <a:ea typeface="+mj-lt"/>
                <a:cs typeface="+mj-lt"/>
              </a:rPr>
              <a:t>Summary</a:t>
            </a:r>
            <a:r>
              <a:rPr lang="es-ES" dirty="0">
                <a:ea typeface="+mj-lt"/>
                <a:cs typeface="+mj-lt"/>
              </a:rPr>
              <a:t>, fue creado en 1999 por Dan Libby, al servicio de la empresa estadounidense de informática Netscape.</a:t>
            </a:r>
            <a:endParaRPr lang="es-ES" dirty="0"/>
          </a:p>
          <a:p>
            <a:pPr>
              <a:buClr>
                <a:srgbClr val="8AD0D6"/>
              </a:buClr>
            </a:pPr>
            <a:r>
              <a:rPr lang="es-ES" dirty="0">
                <a:ea typeface="+mj-lt"/>
                <a:cs typeface="+mj-lt"/>
              </a:rPr>
              <a:t>El sistema RSS está actualmente en la versión 2.0, y el acrónimo es una abreviatura del término </a:t>
            </a:r>
            <a:r>
              <a:rPr lang="es-ES" dirty="0" err="1">
                <a:ea typeface="+mj-lt"/>
                <a:cs typeface="+mj-lt"/>
              </a:rPr>
              <a:t>Really</a:t>
            </a:r>
            <a:r>
              <a:rPr lang="es-ES" dirty="0">
                <a:ea typeface="+mj-lt"/>
                <a:cs typeface="+mj-lt"/>
              </a:rPr>
              <a:t> Simple </a:t>
            </a:r>
            <a:r>
              <a:rPr lang="es-ES" dirty="0" err="1">
                <a:ea typeface="+mj-lt"/>
                <a:cs typeface="+mj-lt"/>
              </a:rPr>
              <a:t>Syndication</a:t>
            </a:r>
            <a:r>
              <a:rPr lang="es-ES" dirty="0">
                <a:ea typeface="+mj-lt"/>
                <a:cs typeface="+mj-lt"/>
              </a:rPr>
              <a:t> (algo como "distribución muy simple"). Sus versiones anteriores se llamaban </a:t>
            </a:r>
            <a:r>
              <a:rPr lang="es-ES" dirty="0" err="1">
                <a:ea typeface="+mj-lt"/>
                <a:cs typeface="+mj-lt"/>
              </a:rPr>
              <a:t>Rich</a:t>
            </a:r>
            <a:r>
              <a:rPr lang="es-ES" dirty="0">
                <a:ea typeface="+mj-lt"/>
                <a:cs typeface="+mj-lt"/>
              </a:rPr>
              <a:t> Site </a:t>
            </a:r>
            <a:r>
              <a:rPr lang="es-ES" dirty="0" err="1">
                <a:ea typeface="+mj-lt"/>
                <a:cs typeface="+mj-lt"/>
              </a:rPr>
              <a:t>Summary</a:t>
            </a:r>
            <a:r>
              <a:rPr lang="es-ES" dirty="0">
                <a:ea typeface="+mj-lt"/>
                <a:cs typeface="+mj-lt"/>
              </a:rPr>
              <a:t> (RSS 0.91) y RDF Site </a:t>
            </a:r>
            <a:r>
              <a:rPr lang="es-ES" dirty="0" err="1">
                <a:ea typeface="+mj-lt"/>
                <a:cs typeface="+mj-lt"/>
              </a:rPr>
              <a:t>Summary</a:t>
            </a:r>
            <a:r>
              <a:rPr lang="es-ES" dirty="0">
                <a:ea typeface="+mj-lt"/>
                <a:cs typeface="+mj-lt"/>
              </a:rPr>
              <a:t> (RSS 0.9 y 1.0).</a:t>
            </a:r>
            <a:endParaRPr lang="es-ES" dirty="0"/>
          </a:p>
          <a:p>
            <a:pPr>
              <a:buClr>
                <a:srgbClr val="8AD0D6"/>
              </a:buClr>
            </a:pPr>
            <a:endParaRPr lang="es-ES" dirty="0"/>
          </a:p>
        </p:txBody>
      </p:sp>
    </p:spTree>
    <p:extLst>
      <p:ext uri="{BB962C8B-B14F-4D97-AF65-F5344CB8AC3E}">
        <p14:creationId xmlns:p14="http://schemas.microsoft.com/office/powerpoint/2010/main" val="3126704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Words>
  <Application>Microsoft Office PowerPoint</Application>
  <PresentationFormat>Panorámica</PresentationFormat>
  <Paragraphs>1</Paragraphs>
  <Slides>4</Slides>
  <Notes>1</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Ion</vt:lpstr>
      <vt:lpstr>RSS ¿QUÉ ES?</vt:lpstr>
      <vt:lpstr>¿Para qué se usa RSS?</vt:lpstr>
      <vt:lpstr>Beneficios de usar RSS</vt:lpstr>
      <vt:lpstr>Última versión de RSS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37</cp:revision>
  <dcterms:created xsi:type="dcterms:W3CDTF">2022-02-06T18:18:58Z</dcterms:created>
  <dcterms:modified xsi:type="dcterms:W3CDTF">2022-02-14T10:03:56Z</dcterms:modified>
</cp:coreProperties>
</file>