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9BD49-4DE6-4688-8187-BB3AA6A0EB5A}" v="63" dt="2022-02-14T12:23:00.639"/>
    <p1510:client id="{AA984DAC-DEB0-46D8-A7EF-514589DE2565}" v="13" dt="2022-02-14T12:10:44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yudaleyprotecciondatos.es/bases-de-dat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 descr="Una representación 3D blanca de triángulos como fondo">
            <a:extLst>
              <a:ext uri="{FF2B5EF4-FFF2-40B4-BE49-F238E27FC236}">
                <a16:creationId xmlns:a16="http://schemas.microsoft.com/office/drawing/2014/main" id="{ED2DBC8C-2514-4B1C-AA2E-FA7B986C7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72" r="-8" b="-8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ea typeface="+mj-lt"/>
                <a:cs typeface="+mj-lt"/>
              </a:rPr>
              <a:t>INTRODUCCIÓN A BASE DE DATOS XML</a:t>
            </a:r>
            <a:br>
              <a:rPr lang="es-ES" dirty="0">
                <a:solidFill>
                  <a:srgbClr val="FFFFFF"/>
                </a:solidFill>
                <a:cs typeface="Posterama"/>
              </a:rPr>
            </a:br>
            <a:endParaRPr lang="es-ES">
              <a:solidFill>
                <a:srgbClr val="FFFFFF"/>
              </a:solidFill>
              <a:cs typeface="Posteram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EQUIPO 5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B27DC-F6F0-4012-A5AB-B7803A20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2F4367"/>
                </a:solidFill>
                <a:ea typeface="+mj-lt"/>
                <a:cs typeface="+mj-lt"/>
              </a:rPr>
              <a:t>¿Qué es una Base de Datos XML?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81EF5-491A-4DE6-B714-BF90B81A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s-ES" dirty="0">
              <a:solidFill>
                <a:srgbClr val="4E5258"/>
              </a:solidFill>
              <a:ea typeface="+mn-lt"/>
              <a:cs typeface="+mn-lt"/>
            </a:endParaRPr>
          </a:p>
          <a:p>
            <a:pPr algn="ctr"/>
            <a:endParaRPr lang="es-ES" dirty="0">
              <a:solidFill>
                <a:srgbClr val="4E5258"/>
              </a:solidFill>
              <a:ea typeface="+mn-lt"/>
              <a:cs typeface="+mn-lt"/>
            </a:endParaRPr>
          </a:p>
          <a:p>
            <a:pPr algn="ctr"/>
            <a:endParaRPr lang="es-ES" dirty="0">
              <a:solidFill>
                <a:srgbClr val="4E5258"/>
              </a:solidFill>
              <a:ea typeface="+mn-lt"/>
              <a:cs typeface="+mn-lt"/>
            </a:endParaRPr>
          </a:p>
          <a:p>
            <a:pPr algn="ctr"/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Una </a:t>
            </a:r>
            <a:r>
              <a:rPr lang="es-ES" b="1" dirty="0">
                <a:solidFill>
                  <a:srgbClr val="4E5258"/>
                </a:solidFill>
                <a:ea typeface="+mn-lt"/>
                <a:cs typeface="+mn-lt"/>
              </a:rPr>
              <a:t>base de datos en XML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 en un método de almacenamiento de información que permite albergar datos en </a:t>
            </a:r>
            <a:r>
              <a:rPr lang="es-ES" b="1" dirty="0">
                <a:solidFill>
                  <a:srgbClr val="4E5258"/>
                </a:solidFill>
                <a:ea typeface="+mn-lt"/>
                <a:cs typeface="+mn-lt"/>
              </a:rPr>
              <a:t>formato </a:t>
            </a:r>
            <a:r>
              <a:rPr lang="es-ES" b="1" dirty="0" err="1">
                <a:solidFill>
                  <a:srgbClr val="4E5258"/>
                </a:solidFill>
                <a:ea typeface="+mn-lt"/>
                <a:cs typeface="+mn-lt"/>
              </a:rPr>
              <a:t>XML</a:t>
            </a:r>
            <a:r>
              <a:rPr lang="es-ES" dirty="0" err="1">
                <a:solidFill>
                  <a:srgbClr val="4E5258"/>
                </a:solidFill>
                <a:ea typeface="+mn-lt"/>
                <a:cs typeface="+mn-lt"/>
              </a:rPr>
              <a:t>.Suelen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 consistir en </a:t>
            </a:r>
            <a:r>
              <a:rPr lang="es-ES" dirty="0">
                <a:solidFill>
                  <a:srgbClr val="0FACF3"/>
                </a:solidFill>
                <a:ea typeface="+mn-lt"/>
                <a:cs typeface="+mn-lt"/>
                <a:hlinkClick r:id="rId2"/>
              </a:rPr>
              <a:t>bases de datos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 de tipo documental y permiten que los datos en XML sean organizados y exportados.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A6B8D-5CC3-4C16-9C1C-AE202A8A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2F4367"/>
                </a:solidFill>
                <a:ea typeface="+mj-lt"/>
                <a:cs typeface="+mj-lt"/>
              </a:rPr>
              <a:t>Características de las Bases de Datos XML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FD1F6-AC14-4B3B-8D90-E67E9AF1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Emplean el lenguaje XML o Extensible </a:t>
            </a:r>
            <a:r>
              <a:rPr lang="es-ES" dirty="0" err="1">
                <a:solidFill>
                  <a:srgbClr val="4E5258"/>
                </a:solidFill>
                <a:ea typeface="+mn-lt"/>
                <a:cs typeface="+mn-lt"/>
              </a:rPr>
              <a:t>Markup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 </a:t>
            </a:r>
            <a:r>
              <a:rPr lang="es-ES" dirty="0" err="1">
                <a:solidFill>
                  <a:srgbClr val="4E5258"/>
                </a:solidFill>
                <a:ea typeface="+mn-lt"/>
                <a:cs typeface="+mn-lt"/>
              </a:rPr>
              <a:t>Language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, un metalenguaje ideado por W3C para el almacenamiento de datos de forma legible.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La información se dispone de forma jerárquica.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Los datos incorporan etiquetas y marcajes que definen a los datos, es decir, explican qué es y qué significa cada conjunto de datos.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Las bases de datos que utilizan XML pueden albergar diferentes tipos de datos.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Los datos son presentados en orden. Es decir, en un </a:t>
            </a:r>
            <a:r>
              <a:rPr lang="es-ES" b="1" dirty="0">
                <a:solidFill>
                  <a:srgbClr val="4E5258"/>
                </a:solidFill>
                <a:ea typeface="+mn-lt"/>
                <a:cs typeface="+mn-lt"/>
              </a:rPr>
              <a:t>documento XML</a:t>
            </a:r>
            <a:r>
              <a:rPr lang="es-ES" dirty="0">
                <a:solidFill>
                  <a:srgbClr val="4E5258"/>
                </a:solidFill>
                <a:ea typeface="+mn-lt"/>
                <a:cs typeface="+mn-lt"/>
              </a:rPr>
              <a:t> el orden en el que aparecen los elementos es el orden de los datos, lo cual no sucede en las bases de datos relacionales basadas en registros y columnas.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2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1A8B-E064-43AC-B098-75B89DBF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a typeface="+mj-lt"/>
                <a:cs typeface="+mj-lt"/>
              </a:rPr>
              <a:t>VENTAJAS Y DESVENTAJAS DE XML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206D6-2B8D-445E-B94C-949E4AFE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>
                <a:ea typeface="+mn-lt"/>
                <a:cs typeface="+mn-lt"/>
              </a:rPr>
              <a:t>Ventajas: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Fácil de leer.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Sencillo de procesar.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Compatibilidad con SGML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Se puede importar y exportar a otras aplicaciones.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Existen verificadores de sintaxis.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Se puede actualizar solo añadiendo etiquetas.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6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FE38-04FE-4061-B8F9-EBE6984D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a typeface="+mj-lt"/>
                <a:cs typeface="+mj-lt"/>
              </a:rPr>
              <a:t>VENTAJAS Y DESVENTAJAS DE XML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B3CD4-AA17-4E09-95A3-B072620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>
                <a:ea typeface="+mn-lt"/>
                <a:cs typeface="+mn-lt"/>
              </a:rPr>
              <a:t>Desventajas: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Es lento y los datos tienen que estar comprimidos.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Limitación en cuanto a los gestores de bases de datos que usan XML.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No está preparado para almacenamiento de información a largo plazo.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Problemas para garantizar la seguridad de los datos, configuración de permisos...</a:t>
            </a:r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7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9D1-B074-4A3E-B47A-9572C716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a typeface="+mj-lt"/>
                <a:cs typeface="+mj-lt"/>
              </a:rPr>
              <a:t>TIPOS DE BASE DE DATOS XML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6D3FA-C75C-4D34-91C9-B2B5FD1D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s-ES" dirty="0">
              <a:ea typeface="+mn-lt"/>
              <a:cs typeface="+mn-lt"/>
            </a:endParaRPr>
          </a:p>
          <a:p>
            <a:pPr algn="ctr"/>
            <a:r>
              <a:rPr lang="es-ES" dirty="0">
                <a:ea typeface="+mn-lt"/>
                <a:cs typeface="+mn-lt"/>
              </a:rPr>
              <a:t>XML-ENABLED (relacional):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La información en tablas. Las tablas se dividen en filas, que contienen los registros, y columnas, que contienen los campos. Las consultas se obtienen en formato XML.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NXD (nativa):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No posee ni campos ni tablas, almacena documentos XML.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08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99B82-0B6D-47D8-B16E-675DD07E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>
                <a:ea typeface="+mj-lt"/>
                <a:cs typeface="+mj-lt"/>
              </a:rPr>
              <a:t>DIFERENCIAS ENTRE BASES DE DATOS XML Y RELACIONALES</a:t>
            </a:r>
            <a:endParaRPr lang="es-ES" dirty="0">
              <a:cs typeface="Posteram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400EC-0ED9-40AD-A2F0-B117DA99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ea typeface="+mn-lt"/>
              <a:cs typeface="+mn-lt"/>
            </a:endParaRPr>
          </a:p>
          <a:p>
            <a:pPr algn="ctr"/>
            <a:r>
              <a:rPr lang="es-ES" dirty="0">
                <a:ea typeface="+mn-lt"/>
                <a:cs typeface="+mn-lt"/>
              </a:rPr>
              <a:t>Las bases de datos se organizan de forma jerárquica y en las relacionales los datos en base a relaciones lógicas.</a:t>
            </a:r>
            <a:endParaRPr lang="es-ES"/>
          </a:p>
          <a:p>
            <a:pPr algn="ctr"/>
            <a:r>
              <a:rPr lang="es-ES" dirty="0">
                <a:ea typeface="+mn-lt"/>
                <a:cs typeface="+mn-lt"/>
              </a:rPr>
              <a:t>Las etiquetas en el lenguaje XML describe los propios datos, al contrario que en las bases de datos relacionales.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En XML los datos pueden contener diferentes tipos de datos, mientras que en las relacionales los datos siempre son del mismo tipo en cada columna.</a:t>
            </a:r>
            <a:endParaRPr lang="es-ES" dirty="0"/>
          </a:p>
          <a:p>
            <a:pPr algn="ctr"/>
            <a:r>
              <a:rPr lang="es-ES" dirty="0">
                <a:ea typeface="+mn-lt"/>
                <a:cs typeface="+mn-lt"/>
              </a:rPr>
              <a:t>En XML los datos son presentados en orden, mientras que en el modelo relacional el orden no queda definido.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0498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SplashVTI</vt:lpstr>
      <vt:lpstr>INTRODUCCIÓN A BASE DE DATOS XML </vt:lpstr>
      <vt:lpstr>¿Qué es una Base de Datos XML?</vt:lpstr>
      <vt:lpstr>Características de las Bases de Datos XML</vt:lpstr>
      <vt:lpstr>VENTAJAS Y DESVENTAJAS DE XML</vt:lpstr>
      <vt:lpstr>VENTAJAS Y DESVENTAJAS DE XML</vt:lpstr>
      <vt:lpstr>TIPOS DE BASE DE DATOS XML</vt:lpstr>
      <vt:lpstr>DIFERENCIAS ENTRE BASES DE DATOS XML Y RELACIONALES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39</cp:revision>
  <dcterms:created xsi:type="dcterms:W3CDTF">2022-02-14T12:07:51Z</dcterms:created>
  <dcterms:modified xsi:type="dcterms:W3CDTF">2022-02-14T12:23:41Z</dcterms:modified>
</cp:coreProperties>
</file>