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2E0F9-6881-4412-93ED-1D635A36A12A}" v="701" dt="2021-12-22T11:53:23.741"/>
    <p1510:client id="{603BC068-0AE9-CC0E-319E-1D969B0CD299}" v="294" dt="2021-12-22T16:24:1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2DEFB-5DEA-4980-8FA5-1596AC53AE8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51BE8-6818-48D9-B2D9-690F9628C0DD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33FFF-8D49-48CF-95F6-3A8DBA4EE603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21577-6748-4368-962E-D993E6A316EC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5A002-F535-473C-8320-095A172A512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AE564-09AB-4449-9C03-BD89A0B2BD5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0D430-F8D6-4267-8E2C-23B82229B36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BEBC9-E2CD-4759-B7D0-4E511012DD7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3B0CA-6865-4639-BC94-E62B912B56D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D47D0-E13A-4161-B8AA-A4F189C80FF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2CD25-3F1E-406B-9937-71146D9878C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ECB56-2F2F-4C74-960D-7652127B2B2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35A81-60A0-474B-8C17-64C1ED13878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E28B2-68D0-4BF6-A027-3901084B1F4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DE07A-3A14-451C-AA78-C0F05B85E4E6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06B75-0764-4042-9559-D581297A3A43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87AF1ED-34A0-4307-B8CD-FDD54BB1A18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AA54E3CF-E07D-4BFB-9291-0B782E765EED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3939" y="-1156008"/>
            <a:ext cx="8676222" cy="2320250"/>
          </a:xfrm>
        </p:spPr>
        <p:txBody>
          <a:bodyPr rtlCol="0"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AGILE TESTING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2118" y="2315294"/>
            <a:ext cx="8676222" cy="1905000"/>
          </a:xfrm>
        </p:spPr>
        <p:txBody>
          <a:bodyPr rtlCol="0"/>
          <a:lstStyle/>
          <a:p>
            <a:pPr algn="l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 agile testing es un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proceso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validación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software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está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alineado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con las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metodologías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diseño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iterativo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,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donde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los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requerimientos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se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desarrollan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los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y del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equipo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investigación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para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esté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centrado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.</a:t>
            </a:r>
            <a:endParaRPr lang="en-US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3E41-9732-470B-ACAC-D8BD9E45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4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527D8-BB34-4B2B-966B-E8DC854E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142"/>
            <a:ext cx="1037771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Pruebas continuas: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la única manera de asegurar el progreso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Realimentación constante: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que el diseño alcance los objetivos.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Todo el equipo realiza pruebas: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realiza pruebas solamente el equipo de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Responder con rapidez a la retroalimentación: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integrar con rapidez la mejora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Código simple y limpio: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solucionar los problemas en la misma iteración.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Producir menos documentación: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usan listas reutilizables.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Probar para descubrir: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Las pruebas se realizan en el momento de la implementación, al contrario que el modelo tradicional en el que las pruebas se realizan después de la implementación.</a:t>
            </a:r>
            <a:endParaRPr lang="es-E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7171-CCE0-46CC-A79F-31407B1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3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Ventajas del agile </a:t>
            </a:r>
            <a:r>
              <a:rPr lang="es-E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3BD2-898D-45C1-A298-0357D6C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99" y="2095500"/>
            <a:ext cx="9905998" cy="4766128"/>
          </a:xfrm>
        </p:spPr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Ahorro de tiempo y dinero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Reducción en la documentación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adaptable, escalable y flexible.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Contiene comentarios claros.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ayuda a definir y priorizar mejor los problemas a resolver.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1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9A6-26B1-4AD0-9DDC-B4A62AEB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9829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Elementos  que debe contener el agile </a:t>
            </a:r>
            <a:r>
              <a:rPr lang="es-E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9D718-2AE7-498C-8BAC-6D7EAAA2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99" y="1823356"/>
            <a:ext cx="9905998" cy="312420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Introducción: resumen del objetivo del agile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Recursos usados en el proyecto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Alcance: lo que se hace en este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Fuera de alcance: lo que no se hace en este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Pruebas de rendimiento: Hay un plan de pruebas solo para el rendimiento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Pruebas de aceptación: Los usuarios se escogerán según su nivel en las áreas del sistema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Infraestructura: Lenguajes del proyecto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Suposiciones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Riesgos: viene junto con un plan de mitigación </a:t>
            </a:r>
          </a:p>
        </p:txBody>
      </p:sp>
    </p:spTree>
    <p:extLst>
      <p:ext uri="{BB962C8B-B14F-4D97-AF65-F5344CB8AC3E}">
        <p14:creationId xmlns:p14="http://schemas.microsoft.com/office/powerpoint/2010/main" val="294934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Malla</vt:lpstr>
      <vt:lpstr>AGILE TESTING</vt:lpstr>
      <vt:lpstr>Principios</vt:lpstr>
      <vt:lpstr>Ventajas del agile testing</vt:lpstr>
      <vt:lpstr>Elementos  que debe contener el agile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141</cp:revision>
  <dcterms:created xsi:type="dcterms:W3CDTF">2021-12-22T11:17:12Z</dcterms:created>
  <dcterms:modified xsi:type="dcterms:W3CDTF">2021-12-22T16:24:20Z</dcterms:modified>
</cp:coreProperties>
</file>