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4B8D9-9DB3-4260-8E4A-DDE5C6B0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1B1CDF-C0D1-4D5C-BB40-FE9F37672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012D8-7873-4121-8927-BB3F2624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64DC5-AF11-4E26-A192-37029C35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0779B-2A82-45F0-BB97-C0D01281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80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411B2-6427-4D68-9387-4C475974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A6C27E-37DD-408C-B500-2B74D777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D3417-4439-4CC9-8BFA-54BB5FBB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8875E-33FC-45E4-A44F-4D82185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D909A-ADF1-4FB7-B428-81DF6A70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81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6EE84-FE5C-4414-8FC9-8AEC90AC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0FCA54-B72A-471F-AFAB-5DF5DDEA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E853E-3499-4754-A109-4D9D8F4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A1014-54B0-4D47-8EFA-5777A7F7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23D5E-2A5B-499C-9A8E-9B2AA06F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03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39F5F-7432-456D-955F-A96B5877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96DB8-7ECE-422D-95B2-35928BA5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76667-FAA8-4F4C-8425-AD524A7F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D17C-3E5B-41A4-906F-8728F4DB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B3365-AA32-416D-A8B4-BB563B27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25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0233-5423-4DDB-BAA7-568AD105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42FC72-DB9A-4964-88DB-65B51270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14A37-7943-4A79-B541-9A86D896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1FEEE-E319-4245-B586-E83FDEF7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2267A-8293-4C36-8C3F-24091893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3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3966F-991C-49E7-8CED-EFDE35A8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8B07F-89FE-4CB9-AB7F-5FAE9ABE8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34A06B-82D0-45E1-9B75-C33A1D7A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D14C54-DCC4-4C39-B28C-FF2AC9C1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531E40-5A17-49E1-98EF-E7B3BA6E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736C5-3F22-4EE7-BD34-902289E6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3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D5A9-061D-433B-BFD7-07E25540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B678B-ACDB-4A23-AC1C-4F422E5F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35A656-D785-4D10-9D35-0DB105ECE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82A5A7-12F4-4FEB-8593-E16E38126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FFE1DF-F208-408E-BDFB-48258B012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F262CB-ED97-4E44-86DE-BC2213B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8E59B8-8D64-4E11-B943-316179F1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129ED9-6FEF-43AA-AA19-DE4C5838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3C578-DECD-45F1-9498-C7D97C79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C8A30B-1E12-442E-AA02-327D9459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D95AAF-66FD-42BF-BDF0-0F772A2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3DA634-ADC1-4E5A-B24D-721BE29E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65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EED648-89CF-4CBB-A8E7-B443BFD2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2A1B74-DB2F-462F-856A-29DFAA75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4C2361-FB16-4442-8A04-97A6B68D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4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A3755-B361-4F71-A641-BA10007A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B48E8-6DDC-41AD-BFA6-E75B3EE5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AAD43-9114-4C73-AEF2-B655C8E8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C99B6D-0B10-46D1-9270-2358BD2E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4EDE0-FBD5-447F-84AA-BFB7657C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0EC65-0ACC-4C93-B7B3-713C0E50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7783E-1BB0-44E1-A6C8-F6279446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EEE150-1C8D-4425-83E6-5F0920B3D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328486-69EC-449F-AAF7-F6800D218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74D329-C3CC-4E69-9C09-7FD78D9F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25D22B-BBEC-4B1A-9C4C-4C46F644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2826A3-458A-414C-982B-077E6E08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01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71BE97-7388-4E29-B405-EA38A91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9789BE-D5A6-4672-9CBA-6FE76C67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CEC9B-B531-4AA3-A88C-55932ABA9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EAF9-D901-465A-B4AD-5650E182AC1E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CA104-0509-4F5B-B4FE-0B9E1620B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18ADF-9F69-4F76-BF6C-F006EDCF2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BE7A-D37C-48CD-AFBB-900514F535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0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F0EF-63A4-4D8B-ACD5-50F69C97F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12D09-704B-4EDC-899C-7444EB5BA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Recio Claros</dc:creator>
  <cp:lastModifiedBy>Manuel Recio Claros</cp:lastModifiedBy>
  <cp:revision>1</cp:revision>
  <dcterms:created xsi:type="dcterms:W3CDTF">2021-12-22T14:32:00Z</dcterms:created>
  <dcterms:modified xsi:type="dcterms:W3CDTF">2021-12-22T14:32:35Z</dcterms:modified>
</cp:coreProperties>
</file>