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2E0F9-6881-4412-93ED-1D635A36A12A}" v="701" dt="2021-12-22T11:53:23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D0C5EB-6B41-47DC-B924-B2159B9C6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2A087C-1643-40C1-A83A-EE26148D63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AAF47-F48D-4067-843F-48D8BB220E92}" type="datetimeFigureOut">
              <a:rPr lang="es-ES" smtClean="0"/>
              <a:t>22/12/2021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A3E7F3-0CF1-47F7-B085-8558E1303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851D32-AF99-4EED-9400-99B55C45A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33A29-59F8-4DC4-BF10-4B9C931A0E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52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145D-EE22-4112-A65A-BE293B6CB5E7}" type="datetimeFigureOut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2201-8C29-47FE-B541-CEEAF31670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76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2DEFB-5DEA-4980-8FA5-1596AC53AE8E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51BE8-6818-48D9-B2D9-690F9628C0DD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33FFF-8D49-48CF-95F6-3A8DBA4EE603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21577-6748-4368-962E-D993E6A316EC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35A002-F535-473C-8320-095A172A5125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AE564-09AB-4449-9C03-BD89A0B2BD50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0D430-F8D6-4267-8E2C-23B82229B360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BEBC9-E2CD-4759-B7D0-4E511012DD75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3B0CA-6865-4639-BC94-E62B912B56D0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D47D0-E13A-4161-B8AA-A4F189C80FFA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2CD25-3F1E-406B-9937-71146D9878CE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ECB56-2F2F-4C74-960D-7652127B2B2A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35A81-60A0-474B-8C17-64C1ED138785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E28B2-68D0-4BF6-A027-3901084B1F4E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DE07A-3A14-451C-AA78-C0F05B85E4E6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406B75-0764-4042-9559-D581297A3A43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F87AF1ED-34A0-4307-B8CD-FDD54BB1A18A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AA54E3CF-E07D-4BFB-9291-0B782E765EED}" type="datetime1">
              <a:rPr lang="es-ES" noProof="0" smtClean="0"/>
              <a:t>22/12/2021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3939" y="-1156008"/>
            <a:ext cx="8676222" cy="2320250"/>
          </a:xfrm>
        </p:spPr>
        <p:txBody>
          <a:bodyPr rtlCol="0"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AGILE TESTING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2118" y="2315294"/>
            <a:ext cx="8676222" cy="1905000"/>
          </a:xfrm>
        </p:spPr>
        <p:txBody>
          <a:bodyPr rtlCol="0"/>
          <a:lstStyle/>
          <a:p>
            <a:pPr algn="l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El agile testing es un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proceso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validación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software que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está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alineado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con las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metodologías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diseño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iterativo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,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donde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los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requerimientos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se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desarrollan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desde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los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usuarios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y del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equipo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de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investigación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para que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esté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centrado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en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el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 </a:t>
            </a:r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usuario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Nova"/>
                <a:cs typeface="Aharoni"/>
              </a:rPr>
              <a:t>.</a:t>
            </a:r>
            <a:endParaRPr lang="en-US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3E41-9732-470B-ACAC-D8BD9E45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14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Principios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527D8-BB34-4B2B-966B-E8DC854E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142"/>
            <a:ext cx="10377712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Pruebas continuas: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 la única manera de asegurar el progreso del producto.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Realimentación constante: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que el diseño alcance los objetivos.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Todo el equipo realiza pruebas: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realiza pruebas solamente el equipo de </a:t>
            </a:r>
            <a:r>
              <a:rPr lang="es-E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testing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Responder con rapidez a la retroalimentación: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integrar con rapidez la mejora del producto.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Código simple y limpio: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 solucionar los problemas en la misma iteración.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Producir menos documentación: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usan listas reutilizables.</a:t>
            </a:r>
          </a:p>
          <a:p>
            <a:pPr marL="0" indent="0">
              <a:buNone/>
            </a:pPr>
            <a:r>
              <a:rPr lang="es-E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Probar para descubrir: </a:t>
            </a: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Las pruebas se realizan en el momento de la implementación, al contrario que el modelo tradicional en el que las pruebas se realizan después de la implementación.</a:t>
            </a:r>
            <a:endParaRPr lang="es-E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8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87171-CCE0-46CC-A79F-31407B19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743"/>
            <a:ext cx="9905998" cy="1905000"/>
          </a:xfrm>
        </p:spPr>
        <p:txBody>
          <a:bodyPr/>
          <a:lstStyle/>
          <a:p>
            <a:pPr algn="ctr"/>
            <a:r>
              <a:rPr lang="es-E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Ventajas del agile </a:t>
            </a:r>
            <a:r>
              <a:rPr lang="es-E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23BD2-898D-45C1-A298-0357D6C7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99" y="2095500"/>
            <a:ext cx="9905998" cy="4766128"/>
          </a:xfrm>
        </p:spPr>
        <p:txBody>
          <a:bodyPr/>
          <a:lstStyle/>
          <a:p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Ahorro de tiempo y dinero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Reducción en la documentación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 adaptable, escalable y flexible.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Contiene comentarios claros.</a:t>
            </a:r>
          </a:p>
          <a:p>
            <a:pPr>
              <a:buClr>
                <a:srgbClr val="FFFFFF"/>
              </a:buClr>
            </a:pPr>
            <a:r>
              <a:rPr lang="es-E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ayuda a definir y priorizar mejor los problemas a resolver.</a:t>
            </a: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s-E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2149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Malla</vt:lpstr>
      <vt:lpstr>AGILE TESTING</vt:lpstr>
      <vt:lpstr>Principios</vt:lpstr>
      <vt:lpstr>Ventajas del agile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100</cp:revision>
  <dcterms:created xsi:type="dcterms:W3CDTF">2021-12-22T11:17:12Z</dcterms:created>
  <dcterms:modified xsi:type="dcterms:W3CDTF">2021-12-22T11:53:53Z</dcterms:modified>
</cp:coreProperties>
</file>