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86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14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6175-4A6F-49F1-BA88-8CFF2CF1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Tipos de pruebas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82264-8DD5-4BB5-9C6D-65C34DB6F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Son pruebas conocidas como pruebas de caja negra. Analizan los datos de entrada y salida para obtener un caso de prueba antes del inicio de este</a:t>
            </a:r>
          </a:p>
        </p:txBody>
      </p:sp>
    </p:spTree>
    <p:extLst>
      <p:ext uri="{BB962C8B-B14F-4D97-AF65-F5344CB8AC3E}">
        <p14:creationId xmlns:p14="http://schemas.microsoft.com/office/powerpoint/2010/main" val="30748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6175-4A6F-49F1-BA88-8CFF2CF1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Pruebas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82264-8DD5-4BB5-9C6D-65C34DB6F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Son pruebas conocidas como pruebas de caja negra. Analizan los datos de entrada y salida para obtener un caso de prueba antes del inicio de este</a:t>
            </a:r>
          </a:p>
        </p:txBody>
      </p:sp>
    </p:spTree>
    <p:extLst>
      <p:ext uri="{BB962C8B-B14F-4D97-AF65-F5344CB8AC3E}">
        <p14:creationId xmlns:p14="http://schemas.microsoft.com/office/powerpoint/2010/main" val="764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6175-4A6F-49F1-BA88-8CFF2CF1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8294437" cy="2138400"/>
          </a:xfrm>
        </p:spPr>
        <p:txBody>
          <a:bodyPr>
            <a:normAutofit/>
          </a:bodyPr>
          <a:lstStyle/>
          <a:p>
            <a:r>
              <a:rPr lang="es-ES" sz="4800" dirty="0"/>
              <a:t>Pruebas no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82264-8DD5-4BB5-9C6D-65C34DB6F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Prueban los atributos de un componente o de un sistema que no se refieren a la funcionalidad</a:t>
            </a:r>
          </a:p>
        </p:txBody>
      </p:sp>
    </p:spTree>
    <p:extLst>
      <p:ext uri="{BB962C8B-B14F-4D97-AF65-F5344CB8AC3E}">
        <p14:creationId xmlns:p14="http://schemas.microsoft.com/office/powerpoint/2010/main" val="10263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6175-4A6F-49F1-BA88-8CFF2CF1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8294437" cy="2138400"/>
          </a:xfrm>
        </p:spPr>
        <p:txBody>
          <a:bodyPr>
            <a:normAutofit/>
          </a:bodyPr>
          <a:lstStyle/>
          <a:p>
            <a:r>
              <a:rPr lang="es-ES" sz="4800" dirty="0"/>
              <a:t>Tipos de pruebas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82264-8DD5-4BB5-9C6D-65C34DB6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094" y="4401971"/>
            <a:ext cx="5261811" cy="165576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es-ES" dirty="0"/>
              <a:t>Pruebas unitarias</a:t>
            </a:r>
          </a:p>
          <a:p>
            <a:pPr marL="342900" indent="-342900">
              <a:buFontTx/>
              <a:buChar char="-"/>
            </a:pPr>
            <a:r>
              <a:rPr lang="es-ES" dirty="0"/>
              <a:t>Pruebas de integración</a:t>
            </a:r>
          </a:p>
          <a:p>
            <a:pPr marL="342900" indent="-342900">
              <a:buFontTx/>
              <a:buChar char="-"/>
            </a:pPr>
            <a:r>
              <a:rPr lang="es-ES" dirty="0"/>
              <a:t>Pruebas de regresión</a:t>
            </a:r>
          </a:p>
          <a:p>
            <a:pPr marL="342900" indent="-342900">
              <a:buFontTx/>
              <a:buChar char="-"/>
            </a:pPr>
            <a:r>
              <a:rPr lang="es-ES" dirty="0"/>
              <a:t>Pruebas de aceptación</a:t>
            </a:r>
          </a:p>
        </p:txBody>
      </p:sp>
    </p:spTree>
    <p:extLst>
      <p:ext uri="{BB962C8B-B14F-4D97-AF65-F5344CB8AC3E}">
        <p14:creationId xmlns:p14="http://schemas.microsoft.com/office/powerpoint/2010/main" val="302836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6175-4A6F-49F1-BA88-8CFF2CF1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8294437" cy="2138400"/>
          </a:xfrm>
        </p:spPr>
        <p:txBody>
          <a:bodyPr>
            <a:normAutofit/>
          </a:bodyPr>
          <a:lstStyle/>
          <a:p>
            <a:r>
              <a:rPr lang="es-ES" sz="4800" dirty="0"/>
              <a:t>Tipos de pruebas</a:t>
            </a:r>
            <a:br>
              <a:rPr lang="es-ES" sz="4800" dirty="0"/>
            </a:br>
            <a:r>
              <a:rPr lang="es-ES" sz="4800" dirty="0"/>
              <a:t> no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82264-8DD5-4BB5-9C6D-65C34DB6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508" y="4369886"/>
            <a:ext cx="5125788" cy="2335713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s-ES" sz="5100" b="1" dirty="0"/>
              <a:t>Pruebas de rendimiento</a:t>
            </a:r>
          </a:p>
          <a:p>
            <a:pPr marL="342900" indent="-342900" algn="l">
              <a:buFontTx/>
              <a:buChar char="-"/>
            </a:pPr>
            <a:r>
              <a:rPr lang="es-ES" sz="2900" dirty="0"/>
              <a:t>Pruebas de Carga</a:t>
            </a:r>
          </a:p>
          <a:p>
            <a:pPr marL="342900" indent="-342900" algn="l">
              <a:buFontTx/>
              <a:buChar char="-"/>
            </a:pPr>
            <a:r>
              <a:rPr lang="es-ES" sz="2900" dirty="0"/>
              <a:t>Pruebas de Estrés</a:t>
            </a:r>
          </a:p>
          <a:p>
            <a:pPr marL="342900" indent="-342900" algn="l">
              <a:buFontTx/>
              <a:buChar char="-"/>
            </a:pPr>
            <a:r>
              <a:rPr lang="es-ES" sz="2900" dirty="0"/>
              <a:t>Pruebas de Escalabilidad</a:t>
            </a:r>
          </a:p>
          <a:p>
            <a:pPr marL="342900" indent="-342900" algn="l">
              <a:buFontTx/>
              <a:buChar char="-"/>
            </a:pPr>
            <a:r>
              <a:rPr lang="es-ES" sz="2900" dirty="0"/>
              <a:t>Pruebas de Volumen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E854F24-205B-4EA5-813F-18C6BE91A3AB}"/>
              </a:ext>
            </a:extLst>
          </p:cNvPr>
          <p:cNvSpPr txBox="1">
            <a:spLocks/>
          </p:cNvSpPr>
          <p:nvPr/>
        </p:nvSpPr>
        <p:spPr>
          <a:xfrm>
            <a:off x="6096000" y="4369886"/>
            <a:ext cx="5125788" cy="213839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s-ES" sz="3800" b="1" dirty="0"/>
              <a:t>Pruebas de seguridad</a:t>
            </a:r>
          </a:p>
          <a:p>
            <a:pPr marL="342900" indent="-342900" algn="l">
              <a:buFontTx/>
              <a:buChar char="-"/>
            </a:pPr>
            <a:r>
              <a:rPr lang="es-ES" sz="3800" b="1" dirty="0"/>
              <a:t>Pruebas de documentación</a:t>
            </a:r>
          </a:p>
          <a:p>
            <a:pPr marL="342900" indent="-342900" algn="l">
              <a:buFontTx/>
              <a:buChar char="-"/>
            </a:pPr>
            <a:r>
              <a:rPr lang="es-ES" sz="3800" b="1" dirty="0"/>
              <a:t>Pruebas de instalación</a:t>
            </a:r>
          </a:p>
          <a:p>
            <a:pPr marL="342900" indent="-342900" algn="l">
              <a:buFontTx/>
              <a:buChar char="-"/>
            </a:pPr>
            <a:r>
              <a:rPr lang="es-ES" sz="3800" b="1" dirty="0"/>
              <a:t>Pruebas de Confiabilidad</a:t>
            </a:r>
          </a:p>
        </p:txBody>
      </p:sp>
    </p:spTree>
    <p:extLst>
      <p:ext uri="{BB962C8B-B14F-4D97-AF65-F5344CB8AC3E}">
        <p14:creationId xmlns:p14="http://schemas.microsoft.com/office/powerpoint/2010/main" val="133483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86175-4A6F-49F1-BA88-8CFF2CF1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8294437" cy="2138400"/>
          </a:xfrm>
        </p:spPr>
        <p:txBody>
          <a:bodyPr>
            <a:normAutofit/>
          </a:bodyPr>
          <a:lstStyle/>
          <a:p>
            <a:r>
              <a:rPr lang="es-ES" sz="4800" dirty="0"/>
              <a:t>COSTE DE LAS PRUEBAS POR NIVEL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ECB0EDF8-1EC9-4C2E-90AF-56A6ADA4F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55" y="3973253"/>
            <a:ext cx="4397489" cy="21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849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136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Tipos de pruebas de software</vt:lpstr>
      <vt:lpstr>Pruebas funcionales</vt:lpstr>
      <vt:lpstr>Pruebas no funcionales</vt:lpstr>
      <vt:lpstr>Tipos de pruebas funcionales</vt:lpstr>
      <vt:lpstr>Tipos de pruebas  no funcionales</vt:lpstr>
      <vt:lpstr>COSTE DE LAS PRUEBAS POR NIVEL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pruebas de software</dc:title>
  <dc:creator>Miguel Sánchez Linares</dc:creator>
  <cp:lastModifiedBy>Miguel Sánchez Linares</cp:lastModifiedBy>
  <cp:revision>1</cp:revision>
  <dcterms:created xsi:type="dcterms:W3CDTF">2021-12-22T11:14:03Z</dcterms:created>
  <dcterms:modified xsi:type="dcterms:W3CDTF">2021-12-22T11:52:56Z</dcterms:modified>
</cp:coreProperties>
</file>