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858600" y="345600"/>
            <a:ext cx="145080" cy="703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flipV="1">
            <a:off x="578520" y="4499280"/>
            <a:ext cx="1103364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58360" y="0"/>
            <a:ext cx="11166480" cy="201780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567000" y="0"/>
            <a:ext cx="11154600" cy="2010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498960" y="787320"/>
            <a:ext cx="127080" cy="703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3" descr="Primer plano de gotas de agua"/>
          <p:cNvPicPr/>
          <p:nvPr/>
        </p:nvPicPr>
        <p:blipFill>
          <a:blip r:embed="rId1"/>
          <a:srcRect l="5201" t="0" r="4" b="5"/>
          <a:stretch/>
        </p:blipFill>
        <p:spPr>
          <a:xfrm>
            <a:off x="0" y="0"/>
            <a:ext cx="8667360" cy="685692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 flipH="1" rot="21591600">
            <a:off x="3701160" y="9720"/>
            <a:ext cx="8479440" cy="6856560"/>
          </a:xfrm>
          <a:prstGeom prst="rect">
            <a:avLst/>
          </a:prstGeom>
          <a:gradFill rotWithShape="0">
            <a:gsLst>
              <a:gs pos="52000">
                <a:srgbClr val="ffffff">
                  <a:alpha val="0"/>
                </a:srgbClr>
              </a:gs>
              <a:gs pos="100000">
                <a:srgbClr val="ffffff">
                  <a:alpha val="77254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7848720" y="1122480"/>
            <a:ext cx="4022280" cy="32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48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Calidad </a:t>
            </a:r>
            <a:br/>
            <a:r>
              <a:rPr b="0" lang="es-ES" sz="48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de </a:t>
            </a:r>
            <a:br/>
            <a:r>
              <a:rPr b="0" lang="es-ES" sz="48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Software</a:t>
            </a:r>
            <a:br/>
            <a:endParaRPr b="0" lang="es-ES" sz="4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848720" y="4872960"/>
            <a:ext cx="4022280" cy="12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-Equipo 5-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Juan Luis, Camilo, Miguel, Manu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rot="5400000">
            <a:off x="8131680" y="345600"/>
            <a:ext cx="145080" cy="703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7851600" y="4546800"/>
            <a:ext cx="402228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841320" y="503280"/>
            <a:ext cx="1050840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Prueba 1</a:t>
            </a:r>
            <a:br/>
            <a:endParaRPr b="0" lang="es-ES" sz="5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42760" y="0"/>
            <a:ext cx="10505520" cy="19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841320" y="2894040"/>
            <a:ext cx="1050552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841320" y="3328560"/>
            <a:ext cx="10508400" cy="27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Las pruebas demuestran la presencia de defectos, no su ausencia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841320" y="503280"/>
            <a:ext cx="1050840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br/>
            <a:r>
              <a:rPr b="0" lang="es-ES" sz="54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Prueba 2</a:t>
            </a:r>
            <a:br/>
            <a:endParaRPr b="0" lang="es-ES" sz="5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42760" y="0"/>
            <a:ext cx="10505520" cy="19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841320" y="2894040"/>
            <a:ext cx="1050552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841320" y="3328560"/>
            <a:ext cx="10508400" cy="27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Las pruebas exhaustivas no existen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841320" y="503280"/>
            <a:ext cx="1050840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br/>
            <a:r>
              <a:rPr b="0" lang="es-ES" sz="54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Prueba 3</a:t>
            </a:r>
            <a:br/>
            <a:endParaRPr b="0" lang="es-ES" sz="5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2760" y="0"/>
            <a:ext cx="10505520" cy="19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841320" y="2894040"/>
            <a:ext cx="1050552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841320" y="3328560"/>
            <a:ext cx="10508400" cy="27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Las pruebas tempranas ahorran tiempo y dinero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841320" y="503280"/>
            <a:ext cx="1050840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Prueba 4</a:t>
            </a:r>
            <a:br/>
            <a:endParaRPr b="0" lang="es-ES" sz="5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42760" y="0"/>
            <a:ext cx="10505520" cy="19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841320" y="2894040"/>
            <a:ext cx="1050552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841320" y="3328560"/>
            <a:ext cx="10508400" cy="27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Centrarse en la parte del código con mas errores primero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841320" y="503280"/>
            <a:ext cx="1050840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Prueba 5</a:t>
            </a:r>
            <a:br/>
            <a:endParaRPr b="0" lang="es-ES" sz="5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42760" y="0"/>
            <a:ext cx="10505520" cy="19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841320" y="2894040"/>
            <a:ext cx="1050552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841320" y="3328560"/>
            <a:ext cx="10508400" cy="27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Tener cuidado con la paradoja de los pesticidas (no hacer siempre lo mismo)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841320" y="503280"/>
            <a:ext cx="1050840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br/>
            <a:r>
              <a:rPr b="0" lang="es-ES" sz="54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Prueba 6</a:t>
            </a:r>
            <a:br/>
            <a:endParaRPr b="0" lang="es-ES" sz="5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42760" y="0"/>
            <a:ext cx="10505520" cy="19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841320" y="2894040"/>
            <a:ext cx="1050552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841320" y="3328560"/>
            <a:ext cx="10508400" cy="27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Las pruebas dependen del contexto</a:t>
            </a: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841320" y="503280"/>
            <a:ext cx="10508400" cy="19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Prueba 7</a:t>
            </a:r>
            <a:br/>
            <a:endParaRPr b="0" lang="es-ES" sz="5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42760" y="0"/>
            <a:ext cx="10505520" cy="190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841320" y="2894040"/>
            <a:ext cx="10505520" cy="172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841320" y="3328560"/>
            <a:ext cx="10508400" cy="27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r>
              <a:rPr b="0" lang="es-ES" sz="36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Falacia de ausencia de errores:</a:t>
            </a:r>
            <a:endParaRPr b="0" lang="es-ES" sz="36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</a:pPr>
            <a:endParaRPr b="0" lang="es-E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341"/>
      </a:dk2>
      <a:lt2>
        <a:srgbClr val="e8e7e2"/>
      </a:lt2>
      <a:accent1>
        <a:srgbClr val="969ac7"/>
      </a:accent1>
      <a:accent2>
        <a:srgbClr val="7e9dba"/>
      </a:accent2>
      <a:accent3>
        <a:srgbClr val="83abae"/>
      </a:accent3>
      <a:accent4>
        <a:srgbClr val="75ad9a"/>
      </a:accent4>
      <a:accent5>
        <a:srgbClr val="83ae8d"/>
      </a:accent5>
      <a:accent6>
        <a:srgbClr val="82b178"/>
      </a:accent6>
      <a:hlink>
        <a:srgbClr val="89845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341"/>
      </a:dk2>
      <a:lt2>
        <a:srgbClr val="e8e7e2"/>
      </a:lt2>
      <a:accent1>
        <a:srgbClr val="969ac7"/>
      </a:accent1>
      <a:accent2>
        <a:srgbClr val="7e9dba"/>
      </a:accent2>
      <a:accent3>
        <a:srgbClr val="83abae"/>
      </a:accent3>
      <a:accent4>
        <a:srgbClr val="75ad9a"/>
      </a:accent4>
      <a:accent5>
        <a:srgbClr val="83ae8d"/>
      </a:accent5>
      <a:accent6>
        <a:srgbClr val="82b178"/>
      </a:accent6>
      <a:hlink>
        <a:srgbClr val="89845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LibreOffice/6.4.0.3$Windows_X86_64 LibreOffice_project/b0a288ab3d2d4774cb44b62f04d5d28733ac6df8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2021-12-22T11:13:13Z</dcterms:created>
  <dc:creator/>
  <dc:description/>
  <dc:language>es-ES</dc:language>
  <cp:lastModifiedBy/>
  <dcterms:modified xsi:type="dcterms:W3CDTF">2022-01-13T09:38:26Z</dcterms:modified>
  <cp:revision>100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