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85B24-1272-4F1A-B858-16937093A039}" v="352" dt="2021-12-22T11:36:52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10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8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5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8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imer plano de gotas de agua">
            <a:extLst>
              <a:ext uri="{FF2B5EF4-FFF2-40B4-BE49-F238E27FC236}">
                <a16:creationId xmlns:a16="http://schemas.microsoft.com/office/drawing/2014/main" id="{772DD771-07B5-4C1A-B9AC-7187CDF90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 r="4" b="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ctr"/>
            <a:r>
              <a:rPr lang="es-ES" sz="4800" dirty="0">
                <a:ea typeface="+mj-lt"/>
                <a:cs typeface="+mj-lt"/>
              </a:rPr>
              <a:t>Calidad </a:t>
            </a:r>
            <a:br>
              <a:rPr lang="es-ES" sz="4800" dirty="0">
                <a:ea typeface="+mj-lt"/>
                <a:cs typeface="+mj-lt"/>
              </a:rPr>
            </a:br>
            <a:r>
              <a:rPr lang="es-ES" sz="4800" dirty="0">
                <a:ea typeface="+mj-lt"/>
                <a:cs typeface="+mj-lt"/>
              </a:rPr>
              <a:t>de </a:t>
            </a:r>
            <a:br>
              <a:rPr lang="es-ES" sz="4800" dirty="0">
                <a:ea typeface="+mj-lt"/>
                <a:cs typeface="+mj-lt"/>
              </a:rPr>
            </a:br>
            <a:r>
              <a:rPr lang="es-ES" sz="4800" dirty="0">
                <a:ea typeface="+mj-lt"/>
                <a:cs typeface="+mj-lt"/>
              </a:rPr>
              <a:t>Software</a:t>
            </a:r>
            <a:br>
              <a:rPr lang="es-ES" sz="4800" dirty="0">
                <a:ea typeface="+mj-lt"/>
                <a:cs typeface="+mj-lt"/>
              </a:rPr>
            </a:br>
            <a:endParaRPr lang="es-ES" sz="4800" dirty="0">
              <a:ea typeface="+mj-lt"/>
              <a:cs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sz="2000" dirty="0"/>
              <a:t>-Equipo 5-</a:t>
            </a:r>
            <a:endParaRPr lang="es-ES" dirty="0"/>
          </a:p>
          <a:p>
            <a:r>
              <a:rPr lang="es-ES" sz="2000" dirty="0"/>
              <a:t>Juan Luis, Camilo, Miguel, Manu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746E9C-ADD3-4FCE-8F0C-D3AAB8AA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pPr algn="ctr"/>
            <a:r>
              <a:rPr lang="es-ES" sz="5400" dirty="0"/>
              <a:t>Prueba 1</a:t>
            </a:r>
            <a:br>
              <a:rPr lang="es-ES" sz="5400" dirty="0"/>
            </a:b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43035E-626D-4063-8FC4-D0827438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r>
              <a:rPr lang="es-ES" sz="3600" dirty="0"/>
              <a:t>Las pruebas demuestran la presencia de defectos, no su ausencia</a:t>
            </a:r>
          </a:p>
        </p:txBody>
      </p:sp>
    </p:spTree>
    <p:extLst>
      <p:ext uri="{BB962C8B-B14F-4D97-AF65-F5344CB8AC3E}">
        <p14:creationId xmlns:p14="http://schemas.microsoft.com/office/powerpoint/2010/main" val="154580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174C7F-746B-45AF-9715-07F7EBAE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s-ES" sz="5400" dirty="0"/>
            </a:br>
            <a:r>
              <a:rPr lang="es-ES" sz="5400" dirty="0"/>
              <a:t>Prueba 2</a:t>
            </a:r>
            <a:br>
              <a:rPr lang="es-ES" sz="5400" dirty="0"/>
            </a:b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AA6E95-769A-4725-B6F9-D736AF474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r>
              <a:rPr lang="es-ES" sz="3600" dirty="0"/>
              <a:t>Las pruebas exhaustivas no existen</a:t>
            </a:r>
            <a:endParaRPr lang="es-ES" sz="3600"/>
          </a:p>
        </p:txBody>
      </p:sp>
    </p:spTree>
    <p:extLst>
      <p:ext uri="{BB962C8B-B14F-4D97-AF65-F5344CB8AC3E}">
        <p14:creationId xmlns:p14="http://schemas.microsoft.com/office/powerpoint/2010/main" val="41850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A0C3D5-3338-4967-8F20-6BE23859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s-ES" sz="5400" dirty="0"/>
            </a:br>
            <a:r>
              <a:rPr lang="es-ES" sz="5400" dirty="0"/>
              <a:t>Prueba 3</a:t>
            </a:r>
            <a:br>
              <a:rPr lang="es-ES" sz="5400" dirty="0"/>
            </a:b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A9204-BD56-452D-9012-325F73F2D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r>
              <a:rPr lang="es-ES" sz="3600" dirty="0"/>
              <a:t>Las pruebas tempranas ahorran tiempo y dinero</a:t>
            </a:r>
          </a:p>
        </p:txBody>
      </p:sp>
    </p:spTree>
    <p:extLst>
      <p:ext uri="{BB962C8B-B14F-4D97-AF65-F5344CB8AC3E}">
        <p14:creationId xmlns:p14="http://schemas.microsoft.com/office/powerpoint/2010/main" val="227380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79483C-179A-46F7-BE55-C06813A1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pPr algn="ctr"/>
            <a:r>
              <a:rPr lang="es-ES" sz="5400" dirty="0"/>
              <a:t>Prueba 4</a:t>
            </a:r>
            <a:br>
              <a:rPr lang="es-ES" sz="5400" dirty="0"/>
            </a:b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D7051-79DE-4868-A388-D967F7015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s-ES" sz="3600" dirty="0"/>
          </a:p>
          <a:p>
            <a:pPr marL="0" indent="0" algn="ctr">
              <a:buNone/>
            </a:pPr>
            <a:r>
              <a:rPr lang="es-ES" sz="3600" dirty="0"/>
              <a:t>Consiste en la agrupación de defectos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27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8715A9-49FC-4866-9B56-7C2A5E9D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pPr algn="ctr"/>
            <a:r>
              <a:rPr lang="es-ES" sz="5400" dirty="0"/>
              <a:t>Prueba 5</a:t>
            </a:r>
            <a:br>
              <a:rPr lang="es-ES" sz="5400" dirty="0"/>
            </a:b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80433-766E-45F1-B6CC-303DD02E2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s-ES" sz="3600" dirty="0"/>
          </a:p>
          <a:p>
            <a:pPr marL="0" indent="0" algn="ctr">
              <a:buNone/>
            </a:pPr>
            <a:r>
              <a:rPr lang="es-ES" sz="3600" dirty="0"/>
              <a:t>Tener cuidado de los pesticidas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076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237F80-75AD-4B3E-989B-CF6F5116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s-ES" sz="5400" dirty="0"/>
            </a:br>
            <a:r>
              <a:rPr lang="es-ES" sz="5400" dirty="0"/>
              <a:t>Prueba 6</a:t>
            </a:r>
            <a:br>
              <a:rPr lang="es-ES" sz="5400" dirty="0"/>
            </a:b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B9BBF-CFFE-4F26-A46F-7CEC1028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s-ES" sz="3600" dirty="0"/>
          </a:p>
          <a:p>
            <a:pPr marL="0" indent="0" algn="ctr">
              <a:buNone/>
            </a:pPr>
            <a:r>
              <a:rPr lang="es-ES" sz="3600" dirty="0"/>
              <a:t>Las pruebas dependen del contexto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134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AF1199-22E0-4FE2-8E18-7D40531A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pPr algn="ctr"/>
            <a:r>
              <a:rPr lang="es-ES" sz="5400" dirty="0"/>
              <a:t>Prueba 7</a:t>
            </a:r>
            <a:br>
              <a:rPr lang="es-ES" sz="5400" dirty="0"/>
            </a:b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A91BE-7D7D-49D2-806A-8C9146340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s-ES" sz="3600" dirty="0"/>
          </a:p>
          <a:p>
            <a:pPr marL="0" indent="0" algn="ctr">
              <a:buNone/>
            </a:pPr>
            <a:r>
              <a:rPr lang="es-ES" sz="3600" dirty="0"/>
              <a:t>Falacia de ausencia de errores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07864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969AC7"/>
      </a:accent1>
      <a:accent2>
        <a:srgbClr val="7E9DBA"/>
      </a:accent2>
      <a:accent3>
        <a:srgbClr val="83ABAE"/>
      </a:accent3>
      <a:accent4>
        <a:srgbClr val="75AD9A"/>
      </a:accent4>
      <a:accent5>
        <a:srgbClr val="83AE8D"/>
      </a:accent5>
      <a:accent6>
        <a:srgbClr val="82B178"/>
      </a:accent6>
      <a:hlink>
        <a:srgbClr val="89845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AccentBoxVTI</vt:lpstr>
      <vt:lpstr>Calidad  de  Software </vt:lpstr>
      <vt:lpstr>Prueba 1 </vt:lpstr>
      <vt:lpstr> Prueba 2 </vt:lpstr>
      <vt:lpstr> Prueba 3 </vt:lpstr>
      <vt:lpstr>Prueba 4 </vt:lpstr>
      <vt:lpstr>Prueba 5 </vt:lpstr>
      <vt:lpstr> Prueba 6 </vt:lpstr>
      <vt:lpstr>Prueba 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97</cp:revision>
  <dcterms:created xsi:type="dcterms:W3CDTF">2021-12-22T11:13:13Z</dcterms:created>
  <dcterms:modified xsi:type="dcterms:W3CDTF">2021-12-22T11:39:58Z</dcterms:modified>
</cp:coreProperties>
</file>