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A1FC50-49E7-4AC3-8410-ADF701044F13}" v="119" dt="2022-02-05T15:41:51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1" autoAdjust="0"/>
  </p:normalViewPr>
  <p:slideViewPr>
    <p:cSldViewPr snapToGrid="0">
      <p:cViewPr varScale="1">
        <p:scale>
          <a:sx n="93" d="100"/>
          <a:sy n="93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04823AB-FEB7-48E1-ABEE-B98B92734D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987408-5520-4EA8-93AF-A614B781FD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BFDBA-691F-4070-924B-F4DBC8800E61}" type="datetimeFigureOut">
              <a:rPr lang="es-ES" smtClean="0"/>
              <a:t>05/02/2022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020807-E2E4-46DE-ADEE-D33A2F6889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C27FC8-7D62-48AB-83B7-37A4EA32F1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C634F-514B-43F3-A5CC-C4B41F7E81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4602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1D432-1264-44BA-B289-27D38AABD061}" type="datetimeFigureOut">
              <a:rPr lang="es-ES" noProof="0" smtClean="0"/>
              <a:t>05/02/2022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A3674-E570-45D9-8ABA-BF089982F55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820755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DA3674-E570-45D9-8ABA-BF089982F55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19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BDCFD6-8FD9-42EB-8F0A-EA27F735563E}" type="datetime1">
              <a:rPr lang="es-ES" noProof="0" smtClean="0"/>
              <a:t>05/02/2022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D7ED0C-E519-4542-8DC0-7ECC2D6368E9}" type="datetime1">
              <a:rPr lang="es-ES" noProof="0" smtClean="0"/>
              <a:t>05/02/2022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D0F20A-C57D-4556-BCBD-00BA404000C5}" type="datetime1">
              <a:rPr lang="es-ES" noProof="0" smtClean="0"/>
              <a:t>05/02/2022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1" name="Marcador de texto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67DE8C-FDEC-4882-930D-5A57CF3EF0C6}" type="datetime1">
              <a:rPr lang="es-ES" noProof="0" smtClean="0"/>
              <a:t>05/02/2022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2" name="Cuadro de texto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52DD33-1A53-48B4-A0A3-08386E59CCDD}" type="datetime1">
              <a:rPr lang="es-ES" noProof="0" smtClean="0"/>
              <a:t>05/02/2022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6" name="Marcador de texto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texto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31382E-B0AA-4018-B45F-28F6378D77B9}" type="datetime1">
              <a:rPr lang="es-ES" noProof="0" smtClean="0"/>
              <a:t>05/02/2022</a:t>
            </a:fld>
            <a:endParaRPr lang="es-ES" noProof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2" name="Marcador de texto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texto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1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9" name="Conector recto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F7CA70-C487-4082-9723-C1FAC15DE3EC}" type="datetime1">
              <a:rPr lang="es-ES" noProof="0" smtClean="0"/>
              <a:t>05/02/2022</a:t>
            </a:fld>
            <a:endParaRPr lang="es-ES" noProof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929BF1-5719-4F4B-8D63-8CB7516460C0}" type="datetime1">
              <a:rPr lang="es-ES" noProof="0" smtClean="0"/>
              <a:t>05/02/2022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5F5CC9-C900-4D66-831C-C3438F12D9B8}" type="datetime1">
              <a:rPr lang="es-ES" noProof="0" smtClean="0"/>
              <a:t>05/02/2022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258364-3C6C-40F1-BAAC-9E71A843EBEF}" type="datetime1">
              <a:rPr lang="es-ES" noProof="0" smtClean="0"/>
              <a:t>05/02/2022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F10E74-237F-4F66-8C04-69452528A813}" type="datetime1">
              <a:rPr lang="es-ES" noProof="0" smtClean="0"/>
              <a:t>05/02/2022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4746EF-6FA6-47AC-80D8-6C49E6F43ACC}" type="datetime1">
              <a:rPr lang="es-ES" noProof="0" smtClean="0"/>
              <a:t>05/02/2022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3ECC69-8B1E-4DD3-B15E-9D6753A59BAE}" type="datetime1">
              <a:rPr lang="es-ES" noProof="0" smtClean="0"/>
              <a:t>05/02/2022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593525-BDFB-4293-A81D-3898574E8436}" type="datetime1">
              <a:rPr lang="es-ES" noProof="0" smtClean="0"/>
              <a:t>05/02/2022</a:t>
            </a:fld>
            <a:endParaRPr lang="es-ES" noProof="0"/>
          </a:p>
        </p:txBody>
      </p:sp>
      <p:sp>
        <p:nvSpPr>
          <p:cNvPr id="5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84C5B1-6D71-4FB7-A083-972CD8B977DB}" type="datetime1">
              <a:rPr lang="es-ES" noProof="0" smtClean="0"/>
              <a:t>05/02/2022</a:t>
            </a:fld>
            <a:endParaRPr lang="es-ES" noProof="0"/>
          </a:p>
        </p:txBody>
      </p:sp>
      <p:sp>
        <p:nvSpPr>
          <p:cNvPr id="5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BD20F1-F221-4153-BBB4-ABDD7D1EF47C}" type="datetime1">
              <a:rPr lang="es-ES" noProof="0" smtClean="0"/>
              <a:t>05/02/2022</a:t>
            </a:fld>
            <a:endParaRPr lang="es-ES" noProof="0"/>
          </a:p>
        </p:txBody>
      </p:sp>
      <p:sp>
        <p:nvSpPr>
          <p:cNvPr id="5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37E8DC-5622-4AA5-A0B0-7C92279D509A}" type="datetime1">
              <a:rPr lang="es-ES" noProof="0" smtClean="0"/>
              <a:t>05/02/2022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C45FF436-E596-4097-853A-E8FAC760AAD5}" type="datetime1">
              <a:rPr lang="es-ES" noProof="0" smtClean="0"/>
              <a:t>05/02/2022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45669" y="232229"/>
            <a:ext cx="9689877" cy="1675483"/>
          </a:xfrm>
        </p:spPr>
        <p:txBody>
          <a:bodyPr rtlCol="0"/>
          <a:lstStyle/>
          <a:p>
            <a:pPr algn="ctr"/>
            <a:r>
              <a:rPr lang="es-ES" sz="2000" dirty="0">
                <a:latin typeface="Abadi"/>
              </a:rPr>
              <a:t>¿Qué es TDD y en qué consiste?</a:t>
            </a:r>
            <a:endParaRPr lang="es-ES" sz="2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7370" y="2714404"/>
            <a:ext cx="9792097" cy="1437566"/>
          </a:xfrm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r>
              <a:rPr lang="es-ES" dirty="0">
                <a:solidFill>
                  <a:schemeClr val="tx1"/>
                </a:solidFill>
                <a:ea typeface="+mj-lt"/>
                <a:cs typeface="+mj-lt"/>
              </a:rPr>
              <a:t>Test </a:t>
            </a:r>
            <a:r>
              <a:rPr lang="es-ES" dirty="0" err="1">
                <a:solidFill>
                  <a:schemeClr val="tx1"/>
                </a:solidFill>
                <a:ea typeface="+mj-lt"/>
                <a:cs typeface="+mj-lt"/>
              </a:rPr>
              <a:t>Driven</a:t>
            </a:r>
            <a:r>
              <a:rPr lang="es-ES" dirty="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es-ES" dirty="0" err="1">
                <a:solidFill>
                  <a:schemeClr val="tx1"/>
                </a:solidFill>
                <a:ea typeface="+mj-lt"/>
                <a:cs typeface="+mj-lt"/>
              </a:rPr>
              <a:t>Development</a:t>
            </a:r>
            <a:r>
              <a:rPr lang="es-ES" dirty="0">
                <a:solidFill>
                  <a:schemeClr val="tx1"/>
                </a:solidFill>
                <a:ea typeface="+mj-lt"/>
                <a:cs typeface="+mj-lt"/>
              </a:rPr>
              <a:t> (Desarrollo guiado por pruebas) es una práctica que tiene sus cimientos en XP(Programación Extrema) , para algunos autores el nombre no es preciso ya que realmente se considera como “Diseño Guiado por Ejemplos”.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93220-89B9-41A6-B397-1DF72B9DB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Pilares del TDD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BED62A-8E2B-47AC-9C48-CC99F31F4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361" y="2787040"/>
            <a:ext cx="8955833" cy="25042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+mj-lt"/>
                <a:cs typeface="+mj-lt"/>
              </a:rPr>
              <a:t>La implementación de las funciones justas que el cliente necesita y no más.</a:t>
            </a:r>
            <a:endParaRPr lang="es-ES" dirty="0"/>
          </a:p>
          <a:p>
            <a:pPr>
              <a:buClr>
                <a:srgbClr val="8AD0D6"/>
              </a:buClr>
            </a:pPr>
            <a:r>
              <a:rPr lang="es-ES" dirty="0">
                <a:ea typeface="+mj-lt"/>
                <a:cs typeface="+mj-lt"/>
              </a:rPr>
              <a:t>La minimización del número de defectos que llegan al software en Fase de producción.</a:t>
            </a:r>
            <a:endParaRPr lang="es-ES" dirty="0"/>
          </a:p>
          <a:p>
            <a:pPr>
              <a:buClr>
                <a:srgbClr val="8AD0D6"/>
              </a:buClr>
            </a:pPr>
            <a:r>
              <a:rPr lang="es-ES" dirty="0">
                <a:ea typeface="+mj-lt"/>
                <a:cs typeface="+mj-lt"/>
              </a:rPr>
              <a:t>La producción de software modular, altamente reutilizable y preparado para el cambio.</a:t>
            </a:r>
            <a:endParaRPr lang="es-ES" dirty="0"/>
          </a:p>
          <a:p>
            <a:pPr>
              <a:buClr>
                <a:srgbClr val="8AD0D6"/>
              </a:buClr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026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02645-DA42-4833-A284-17F338C0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Pasos del TDD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6BAD1D-EEBC-480A-AF0A-5EE9317CD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ES" dirty="0">
                <a:ea typeface="+mj-lt"/>
                <a:cs typeface="+mj-lt"/>
              </a:rPr>
              <a:t>Elegir una necesidad desarrollar (Puede ser un criterio de aceptación de una Historia de usuario)</a:t>
            </a:r>
            <a:endParaRPr lang="es-ES" dirty="0"/>
          </a:p>
          <a:p>
            <a:pPr>
              <a:buClr>
                <a:srgbClr val="8AD0D6"/>
              </a:buClr>
            </a:pPr>
            <a:r>
              <a:rPr lang="es-ES" dirty="0">
                <a:ea typeface="+mj-lt"/>
                <a:cs typeface="+mj-lt"/>
              </a:rPr>
              <a:t>Crear el test ( Utilizando un </a:t>
            </a:r>
            <a:r>
              <a:rPr lang="es-ES" dirty="0" err="1">
                <a:ea typeface="+mj-lt"/>
                <a:cs typeface="+mj-lt"/>
              </a:rPr>
              <a:t>framework</a:t>
            </a:r>
            <a:r>
              <a:rPr lang="es-ES" dirty="0">
                <a:ea typeface="+mj-lt"/>
                <a:cs typeface="+mj-lt"/>
              </a:rPr>
              <a:t> </a:t>
            </a:r>
            <a:r>
              <a:rPr lang="es-ES" dirty="0" err="1">
                <a:ea typeface="+mj-lt"/>
                <a:cs typeface="+mj-lt"/>
              </a:rPr>
              <a:t>Xunit</a:t>
            </a:r>
            <a:r>
              <a:rPr lang="es-ES" dirty="0">
                <a:ea typeface="+mj-lt"/>
                <a:cs typeface="+mj-lt"/>
              </a:rPr>
              <a:t>)</a:t>
            </a:r>
            <a:endParaRPr lang="es-ES" dirty="0"/>
          </a:p>
          <a:p>
            <a:pPr>
              <a:buClr>
                <a:srgbClr val="8AD0D6"/>
              </a:buClr>
            </a:pPr>
            <a:r>
              <a:rPr lang="es-ES" dirty="0">
                <a:ea typeface="+mj-lt"/>
                <a:cs typeface="+mj-lt"/>
              </a:rPr>
              <a:t>Ejecutar los </a:t>
            </a:r>
            <a:r>
              <a:rPr lang="es-ES" dirty="0" err="1">
                <a:ea typeface="+mj-lt"/>
                <a:cs typeface="+mj-lt"/>
              </a:rPr>
              <a:t>tests</a:t>
            </a:r>
            <a:r>
              <a:rPr lang="es-ES" dirty="0">
                <a:ea typeface="+mj-lt"/>
                <a:cs typeface="+mj-lt"/>
              </a:rPr>
              <a:t>: falla (ROJO)</a:t>
            </a:r>
            <a:endParaRPr lang="es-ES" dirty="0"/>
          </a:p>
          <a:p>
            <a:pPr>
              <a:buClr>
                <a:srgbClr val="8AD0D6"/>
              </a:buClr>
            </a:pPr>
            <a:r>
              <a:rPr lang="es-ES" dirty="0">
                <a:ea typeface="+mj-lt"/>
                <a:cs typeface="+mj-lt"/>
              </a:rPr>
              <a:t>Crear código específico para resolver el test (</a:t>
            </a:r>
            <a:r>
              <a:rPr lang="es-ES" dirty="0" err="1">
                <a:ea typeface="+mj-lt"/>
                <a:cs typeface="+mj-lt"/>
              </a:rPr>
              <a:t>keep</a:t>
            </a:r>
            <a:r>
              <a:rPr lang="es-ES" dirty="0">
                <a:ea typeface="+mj-lt"/>
                <a:cs typeface="+mj-lt"/>
              </a:rPr>
              <a:t> </a:t>
            </a:r>
            <a:r>
              <a:rPr lang="es-ES" dirty="0" err="1">
                <a:ea typeface="+mj-lt"/>
                <a:cs typeface="+mj-lt"/>
              </a:rPr>
              <a:t>it</a:t>
            </a:r>
            <a:r>
              <a:rPr lang="es-ES" dirty="0">
                <a:ea typeface="+mj-lt"/>
                <a:cs typeface="+mj-lt"/>
              </a:rPr>
              <a:t> simple </a:t>
            </a:r>
            <a:r>
              <a:rPr lang="es-ES" dirty="0" err="1">
                <a:ea typeface="+mj-lt"/>
                <a:cs typeface="+mj-lt"/>
              </a:rPr>
              <a:t>stupid</a:t>
            </a:r>
            <a:r>
              <a:rPr lang="es-ES" dirty="0">
                <a:ea typeface="+mj-lt"/>
                <a:cs typeface="+mj-lt"/>
              </a:rPr>
              <a:t>)</a:t>
            </a:r>
            <a:endParaRPr lang="es-ES" dirty="0"/>
          </a:p>
          <a:p>
            <a:pPr>
              <a:buClr>
                <a:srgbClr val="8AD0D6"/>
              </a:buClr>
            </a:pPr>
            <a:r>
              <a:rPr lang="es-ES" dirty="0">
                <a:ea typeface="+mj-lt"/>
                <a:cs typeface="+mj-lt"/>
              </a:rPr>
              <a:t>Ejecutar de nuevo los </a:t>
            </a:r>
            <a:r>
              <a:rPr lang="es-ES" dirty="0" err="1">
                <a:ea typeface="+mj-lt"/>
                <a:cs typeface="+mj-lt"/>
              </a:rPr>
              <a:t>tests</a:t>
            </a:r>
            <a:r>
              <a:rPr lang="es-ES" dirty="0">
                <a:ea typeface="+mj-lt"/>
                <a:cs typeface="+mj-lt"/>
              </a:rPr>
              <a:t>: pasa (VERDE)</a:t>
            </a:r>
            <a:endParaRPr lang="es-ES" dirty="0"/>
          </a:p>
          <a:p>
            <a:pPr>
              <a:buClr>
                <a:srgbClr val="8AD0D6"/>
              </a:buClr>
            </a:pPr>
            <a:r>
              <a:rPr lang="es-ES" dirty="0">
                <a:ea typeface="+mj-lt"/>
                <a:cs typeface="+mj-lt"/>
              </a:rPr>
              <a:t>Refactorizar el código</a:t>
            </a:r>
            <a:endParaRPr lang="es-ES" dirty="0"/>
          </a:p>
          <a:p>
            <a:pPr>
              <a:buClr>
                <a:srgbClr val="8AD0D6"/>
              </a:buClr>
            </a:pPr>
            <a:r>
              <a:rPr lang="es-ES" dirty="0">
                <a:ea typeface="+mj-lt"/>
                <a:cs typeface="+mj-lt"/>
              </a:rPr>
              <a:t>Volver a Ejecutar los </a:t>
            </a:r>
            <a:r>
              <a:rPr lang="es-ES" dirty="0" err="1">
                <a:ea typeface="+mj-lt"/>
                <a:cs typeface="+mj-lt"/>
              </a:rPr>
              <a:t>tests</a:t>
            </a:r>
            <a:r>
              <a:rPr lang="es-ES" dirty="0">
                <a:ea typeface="+mj-lt"/>
                <a:cs typeface="+mj-lt"/>
              </a:rPr>
              <a:t> para comprobar que el </a:t>
            </a:r>
            <a:r>
              <a:rPr lang="es-ES" dirty="0" err="1">
                <a:ea typeface="+mj-lt"/>
                <a:cs typeface="+mj-lt"/>
              </a:rPr>
              <a:t>refactor</a:t>
            </a:r>
            <a:r>
              <a:rPr lang="es-ES" dirty="0">
                <a:ea typeface="+mj-lt"/>
                <a:cs typeface="+mj-lt"/>
              </a:rPr>
              <a:t> no genero un cambio en el comportamiento : pasa (VERDE)</a:t>
            </a:r>
            <a:endParaRPr lang="es-ES" dirty="0"/>
          </a:p>
          <a:p>
            <a:pPr>
              <a:buClr>
                <a:srgbClr val="8AD0D6"/>
              </a:buClr>
            </a:pPr>
            <a:r>
              <a:rPr lang="es-ES" dirty="0">
                <a:ea typeface="+mj-lt"/>
                <a:cs typeface="+mj-lt"/>
              </a:rPr>
              <a:t>Repetir el ciclo hasta que se abarque todos los posibles caminos que puede tener la necesidad (Caminos felices y caminos tristes).</a:t>
            </a:r>
            <a:endParaRPr lang="es-ES" dirty="0"/>
          </a:p>
          <a:p>
            <a:pPr>
              <a:buClr>
                <a:srgbClr val="8AD0D6"/>
              </a:buClr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3713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</Words>
  <Application>Microsoft Office PowerPoint</Application>
  <PresentationFormat>Panorámica</PresentationFormat>
  <Paragraphs>1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Ion</vt:lpstr>
      <vt:lpstr>¿Qué es TDD y en qué consiste?</vt:lpstr>
      <vt:lpstr>Pilares del TDD</vt:lpstr>
      <vt:lpstr>Pasos del TDD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36</cp:revision>
  <dcterms:created xsi:type="dcterms:W3CDTF">2022-02-05T15:28:16Z</dcterms:created>
  <dcterms:modified xsi:type="dcterms:W3CDTF">2022-02-05T15:41:52Z</dcterms:modified>
</cp:coreProperties>
</file>