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B2638-9B98-4962-A55B-21BC6714659C}" v="11" dt="2021-12-15T16:01:02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Sprint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</cp:revision>
  <dcterms:created xsi:type="dcterms:W3CDTF">2021-12-15T15:55:27Z</dcterms:created>
  <dcterms:modified xsi:type="dcterms:W3CDTF">2021-12-15T16:12:16Z</dcterms:modified>
</cp:coreProperties>
</file>