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22CD3-DA74-40D4-8CD4-17BB27545C7A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90EAE-2B60-47B0-8395-153C56C202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4797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84E78-FB32-6D49-8B1B-4C6584B515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2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916154"/>
            <a:ext cx="9144000" cy="2387600"/>
          </a:xfrm>
        </p:spPr>
        <p:txBody>
          <a:bodyPr anchor="b"/>
          <a:lstStyle>
            <a:lvl1pPr algn="r">
              <a:defRPr sz="5400"/>
            </a:lvl1pPr>
          </a:lstStyle>
          <a:p>
            <a:r>
              <a:rPr lang="en-US" dirty="0"/>
              <a:t>CCPG1001</a:t>
            </a:r>
            <a:br>
              <a:rPr lang="en-US" dirty="0"/>
            </a:br>
            <a:r>
              <a:rPr lang="en-US" dirty="0" err="1"/>
              <a:t>Fundamentos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32228"/>
            <a:ext cx="9144000" cy="1655762"/>
          </a:xfrm>
        </p:spPr>
        <p:txBody>
          <a:bodyPr/>
          <a:lstStyle>
            <a:lvl1pPr marL="0" indent="0" algn="r">
              <a:buNone/>
              <a:defRPr sz="2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3D0-BAB1-42B1-BD21-B950F6246984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0565-BB16-4D1A-A73F-98576EA6D917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51" y="285692"/>
            <a:ext cx="1200149" cy="12001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85692"/>
            <a:ext cx="3090862" cy="126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2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3D0-BAB1-42B1-BD21-B950F6246984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0565-BB16-4D1A-A73F-98576EA6D9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056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3D0-BAB1-42B1-BD21-B950F6246984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0565-BB16-4D1A-A73F-98576EA6D9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583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defRPr/>
            </a:lvl1pPr>
            <a:lvl2pPr>
              <a:buClr>
                <a:srgbClr val="00B0F0"/>
              </a:buClr>
              <a:defRPr/>
            </a:lvl2pPr>
            <a:lvl3pPr>
              <a:buClr>
                <a:srgbClr val="00B0F0"/>
              </a:buClr>
              <a:defRPr/>
            </a:lvl3pPr>
            <a:lvl4pPr>
              <a:buClr>
                <a:srgbClr val="00B0F0"/>
              </a:buClr>
              <a:defRPr/>
            </a:lvl4pPr>
            <a:lvl5pPr>
              <a:buClr>
                <a:srgbClr val="00B0F0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3D0-BAB1-42B1-BD21-B950F6246984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0565-BB16-4D1A-A73F-98576EA6D9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451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3D0-BAB1-42B1-BD21-B950F6246984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0565-BB16-4D1A-A73F-98576EA6D9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530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3D0-BAB1-42B1-BD21-B950F6246984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0565-BB16-4D1A-A73F-98576EA6D9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787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3D0-BAB1-42B1-BD21-B950F6246984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0565-BB16-4D1A-A73F-98576EA6D9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579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3D0-BAB1-42B1-BD21-B950F6246984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0565-BB16-4D1A-A73F-98576EA6D9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88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3D0-BAB1-42B1-BD21-B950F6246984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0565-BB16-4D1A-A73F-98576EA6D9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774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3D0-BAB1-42B1-BD21-B950F6246984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0565-BB16-4D1A-A73F-98576EA6D9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277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3D0-BAB1-42B1-BD21-B950F6246984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0565-BB16-4D1A-A73F-98576EA6D9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580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413D0-BAB1-42B1-BD21-B950F6246984}" type="datetimeFigureOut">
              <a:rPr lang="es-MX" smtClean="0"/>
              <a:t>24/07/2019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80565-BB16-4D1A-A73F-98576EA6D917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6432548"/>
            <a:ext cx="12192000" cy="4254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325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0" y="6356350"/>
            <a:ext cx="12192000" cy="8792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3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Desarrollo</a:t>
            </a:r>
            <a:r>
              <a:rPr lang="en-US" dirty="0" smtClean="0"/>
              <a:t> de </a:t>
            </a:r>
            <a:r>
              <a:rPr lang="en-US" dirty="0" err="1" smtClean="0"/>
              <a:t>Aplicaciones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Unidad</a:t>
            </a:r>
            <a:r>
              <a:rPr lang="en-US" dirty="0" smtClean="0"/>
              <a:t> </a:t>
            </a:r>
            <a:r>
              <a:rPr lang="en-US" dirty="0" smtClean="0"/>
              <a:t>8 </a:t>
            </a:r>
            <a:r>
              <a:rPr lang="en-US" dirty="0" smtClean="0"/>
              <a:t>– </a:t>
            </a:r>
            <a:r>
              <a:rPr lang="en-US" dirty="0" smtClean="0"/>
              <a:t>Estado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3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E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EC" id="{8F60B729-6066-43EE-ACE5-4CA5CD324CFC}" vid="{19D05D83-9250-4E37-8C29-CF20C5D363E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FIEC</Template>
  <TotalTime>0</TotalTime>
  <Words>5</Words>
  <Application>Microsoft Office PowerPoint</Application>
  <PresentationFormat>Panorámica</PresentationFormat>
  <Paragraphs>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FIEC</vt:lpstr>
      <vt:lpstr> Desarrollo de Aplicaciones Web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Desarrollo de Aplicaciones Web</dc:title>
  <dc:creator>Allan Avendaño</dc:creator>
  <cp:lastModifiedBy>Allan Avendaño</cp:lastModifiedBy>
  <cp:revision>1</cp:revision>
  <dcterms:created xsi:type="dcterms:W3CDTF">2019-07-24T13:58:22Z</dcterms:created>
  <dcterms:modified xsi:type="dcterms:W3CDTF">2019-07-24T13:59:03Z</dcterms:modified>
</cp:coreProperties>
</file>