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536"/>
    <a:srgbClr val="24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7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767462"/>
            <a:ext cx="13770372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672376"/>
            <a:ext cx="1215032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1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574987"/>
            <a:ext cx="3493219" cy="9152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574987"/>
            <a:ext cx="10277153" cy="9152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1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9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2692444"/>
            <a:ext cx="139728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7227345"/>
            <a:ext cx="139728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874937"/>
            <a:ext cx="6885186" cy="6852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874937"/>
            <a:ext cx="6885186" cy="6852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74990"/>
            <a:ext cx="13972878" cy="208745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647443"/>
            <a:ext cx="685354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3944914"/>
            <a:ext cx="6853544" cy="58023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647443"/>
            <a:ext cx="688729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3944914"/>
            <a:ext cx="6887296" cy="58023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0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2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554968"/>
            <a:ext cx="8201472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554968"/>
            <a:ext cx="8201472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7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74990"/>
            <a:ext cx="139728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874937"/>
            <a:ext cx="139728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0413-A885-43B0-8F66-D9532FB0700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0009783"/>
            <a:ext cx="54676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F5BB-AAD1-4B31-856F-28A810DE7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1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30" y="747476"/>
            <a:ext cx="712444" cy="522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343" y="3528475"/>
            <a:ext cx="120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Developer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24" y="2467595"/>
            <a:ext cx="1049215" cy="1049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78" y="5215896"/>
            <a:ext cx="954855" cy="95485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198217" y="1264602"/>
            <a:ext cx="10192665" cy="7776130"/>
          </a:xfrm>
          <a:prstGeom prst="roundRect">
            <a:avLst>
              <a:gd name="adj" fmla="val 5592"/>
            </a:avLst>
          </a:prstGeom>
          <a:noFill/>
          <a:ln w="38100">
            <a:solidFill>
              <a:srgbClr val="F68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34772" y="896106"/>
            <a:ext cx="20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AWS EC2 instance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15260" y="6180273"/>
            <a:ext cx="85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GitLab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765603" y="3983532"/>
            <a:ext cx="1" cy="1100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3605" y="4348880"/>
            <a:ext cx="63895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581601" y="5714061"/>
            <a:ext cx="1123776" cy="7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83353" y="5792992"/>
            <a:ext cx="6799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Hook</a:t>
            </a:r>
          </a:p>
        </p:txBody>
      </p:sp>
      <p:grpSp>
        <p:nvGrpSpPr>
          <p:cNvPr id="124" name="그룹 123"/>
          <p:cNvGrpSpPr/>
          <p:nvPr/>
        </p:nvGrpSpPr>
        <p:grpSpPr>
          <a:xfrm>
            <a:off x="7483746" y="6728813"/>
            <a:ext cx="2392779" cy="1526644"/>
            <a:chOff x="7072266" y="6149693"/>
            <a:chExt cx="2392779" cy="1526644"/>
          </a:xfrm>
        </p:grpSpPr>
        <p:sp>
          <p:nvSpPr>
            <p:cNvPr id="18" name="TextBox 17"/>
            <p:cNvSpPr txBox="1"/>
            <p:nvPr/>
          </p:nvSpPr>
          <p:spPr>
            <a:xfrm>
              <a:off x="7072266" y="6149693"/>
              <a:ext cx="156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:8084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072268" y="6458863"/>
              <a:ext cx="2386379" cy="1217474"/>
            </a:xfrm>
            <a:prstGeom prst="roundRect">
              <a:avLst>
                <a:gd name="adj" fmla="val 5592"/>
              </a:avLst>
            </a:prstGeom>
            <a:noFill/>
            <a:ln w="38100">
              <a:solidFill>
                <a:srgbClr val="2497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211" y="6556250"/>
              <a:ext cx="421941" cy="361022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695" y="6699331"/>
              <a:ext cx="713143" cy="825745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8354035" y="6913015"/>
              <a:ext cx="111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Build files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4650760" y="6122103"/>
            <a:ext cx="76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624" y="4992278"/>
            <a:ext cx="1049215" cy="104921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30" y="9164476"/>
            <a:ext cx="933153" cy="93315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406096" y="9369441"/>
            <a:ext cx="206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 Store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7459899" y="1372317"/>
            <a:ext cx="2403536" cy="1547259"/>
            <a:chOff x="7048419" y="3453068"/>
            <a:chExt cx="2403536" cy="1547259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6696" y="3814778"/>
              <a:ext cx="1624137" cy="10807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048419" y="3453068"/>
              <a:ext cx="1580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MySQL:3306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065576" y="3782853"/>
              <a:ext cx="2386379" cy="1217474"/>
            </a:xfrm>
            <a:prstGeom prst="roundRect">
              <a:avLst>
                <a:gd name="adj" fmla="val 5592"/>
              </a:avLst>
            </a:prstGeom>
            <a:noFill/>
            <a:ln w="38100">
              <a:solidFill>
                <a:srgbClr val="2497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881" y="3891143"/>
              <a:ext cx="421941" cy="361022"/>
            </a:xfrm>
            <a:prstGeom prst="rect">
              <a:avLst/>
            </a:prstGeom>
          </p:spPr>
        </p:pic>
      </p:grpSp>
      <p:cxnSp>
        <p:nvCxnSpPr>
          <p:cNvPr id="63" name="직선 화살표 연결선 62"/>
          <p:cNvCxnSpPr>
            <a:stCxn id="47" idx="2"/>
          </p:cNvCxnSpPr>
          <p:nvPr/>
        </p:nvCxnSpPr>
        <p:spPr>
          <a:xfrm>
            <a:off x="8676938" y="8255457"/>
            <a:ext cx="0" cy="109444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42" idx="2"/>
            <a:endCxn id="50" idx="3"/>
          </p:cNvCxnSpPr>
          <p:nvPr/>
        </p:nvCxnSpPr>
        <p:spPr>
          <a:xfrm rot="5400000">
            <a:off x="10504133" y="6191610"/>
            <a:ext cx="857584" cy="211279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2" idx="0"/>
            <a:endCxn id="44" idx="3"/>
          </p:cNvCxnSpPr>
          <p:nvPr/>
        </p:nvCxnSpPr>
        <p:spPr>
          <a:xfrm rot="16200000" flipV="1">
            <a:off x="10466608" y="3474762"/>
            <a:ext cx="912589" cy="21328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10992315" y="4577881"/>
            <a:ext cx="1992165" cy="2241336"/>
            <a:chOff x="10580835" y="3747069"/>
            <a:chExt cx="1992165" cy="2241336"/>
          </a:xfrm>
        </p:grpSpPr>
        <p:sp>
          <p:nvSpPr>
            <p:cNvPr id="15" name="TextBox 14"/>
            <p:cNvSpPr txBox="1"/>
            <p:nvPr/>
          </p:nvSpPr>
          <p:spPr>
            <a:xfrm>
              <a:off x="10580835" y="3747069"/>
              <a:ext cx="132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Nginx :80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0764" y="4272045"/>
              <a:ext cx="384808" cy="32925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213" y="4694091"/>
              <a:ext cx="713143" cy="825745"/>
            </a:xfrm>
            <a:prstGeom prst="rect">
              <a:avLst/>
            </a:prstGeom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10582687" y="4166666"/>
              <a:ext cx="1990313" cy="1821739"/>
            </a:xfrm>
            <a:prstGeom prst="roundRect">
              <a:avLst>
                <a:gd name="adj" fmla="val 5592"/>
              </a:avLst>
            </a:prstGeom>
            <a:noFill/>
            <a:ln w="38100">
              <a:solidFill>
                <a:srgbClr val="2497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76" name="직선 화살표 연결선 75"/>
          <p:cNvCxnSpPr/>
          <p:nvPr/>
        </p:nvCxnSpPr>
        <p:spPr>
          <a:xfrm flipH="1">
            <a:off x="13124181" y="5599960"/>
            <a:ext cx="11361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3259338" y="5686082"/>
            <a:ext cx="10253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00010" y="8508105"/>
            <a:ext cx="11913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Media File</a:t>
            </a:r>
          </a:p>
        </p:txBody>
      </p:sp>
      <p:cxnSp>
        <p:nvCxnSpPr>
          <p:cNvPr id="81" name="직선 화살표 연결선 80"/>
          <p:cNvCxnSpPr>
            <a:stCxn id="44" idx="0"/>
            <a:endCxn id="60" idx="2"/>
          </p:cNvCxnSpPr>
          <p:nvPr/>
        </p:nvCxnSpPr>
        <p:spPr>
          <a:xfrm flipV="1">
            <a:off x="8663291" y="2919576"/>
            <a:ext cx="6955" cy="556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765515" y="3036002"/>
            <a:ext cx="7521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CRUD</a:t>
            </a:r>
          </a:p>
        </p:txBody>
      </p:sp>
      <p:cxnSp>
        <p:nvCxnSpPr>
          <p:cNvPr id="86" name="꺾인 연결선 85"/>
          <p:cNvCxnSpPr>
            <a:stCxn id="24" idx="2"/>
            <a:endCxn id="47" idx="1"/>
          </p:cNvCxnSpPr>
          <p:nvPr/>
        </p:nvCxnSpPr>
        <p:spPr>
          <a:xfrm rot="16200000" flipH="1">
            <a:off x="5924317" y="6087288"/>
            <a:ext cx="731513" cy="23873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67844" y="7728887"/>
            <a:ext cx="146598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npm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build,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Docker run</a:t>
            </a:r>
          </a:p>
        </p:txBody>
      </p:sp>
      <p:cxnSp>
        <p:nvCxnSpPr>
          <p:cNvPr id="93" name="꺾인 연결선 92"/>
          <p:cNvCxnSpPr>
            <a:stCxn id="24" idx="0"/>
            <a:endCxn id="44" idx="1"/>
          </p:cNvCxnSpPr>
          <p:nvPr/>
        </p:nvCxnSpPr>
        <p:spPr>
          <a:xfrm rot="5400000" flipH="1" flipV="1">
            <a:off x="5768980" y="3412308"/>
            <a:ext cx="1028539" cy="23737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3853616" y="4771211"/>
            <a:ext cx="2435971" cy="2143996"/>
            <a:chOff x="3442136" y="3891835"/>
            <a:chExt cx="2435971" cy="2143996"/>
          </a:xfrm>
        </p:grpSpPr>
        <p:sp>
          <p:nvSpPr>
            <p:cNvPr id="13" name="TextBox 12"/>
            <p:cNvSpPr txBox="1"/>
            <p:nvPr/>
          </p:nvSpPr>
          <p:spPr>
            <a:xfrm>
              <a:off x="3442136" y="3891835"/>
              <a:ext cx="1636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Jenkins :8080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491728" y="4234052"/>
              <a:ext cx="2386379" cy="1801779"/>
            </a:xfrm>
            <a:prstGeom prst="roundRect">
              <a:avLst>
                <a:gd name="adj" fmla="val 5592"/>
              </a:avLst>
            </a:prstGeom>
            <a:noFill/>
            <a:ln w="38100">
              <a:solidFill>
                <a:srgbClr val="2497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641" y="4717683"/>
              <a:ext cx="835510" cy="1154842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662" y="4317088"/>
              <a:ext cx="421941" cy="36102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770" y="4753022"/>
              <a:ext cx="739716" cy="542082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917" y="5472467"/>
              <a:ext cx="1000125" cy="388938"/>
            </a:xfrm>
            <a:prstGeom prst="rect">
              <a:avLst/>
            </a:prstGeom>
          </p:spPr>
        </p:pic>
      </p:grpSp>
      <p:sp>
        <p:nvSpPr>
          <p:cNvPr id="97" name="TextBox 96"/>
          <p:cNvSpPr txBox="1"/>
          <p:nvPr/>
        </p:nvSpPr>
        <p:spPr>
          <a:xfrm>
            <a:off x="5110329" y="3285513"/>
            <a:ext cx="146598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Javac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Docker run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7470101" y="3130727"/>
            <a:ext cx="2386379" cy="1562899"/>
            <a:chOff x="7072269" y="2685078"/>
            <a:chExt cx="2386379" cy="1562899"/>
          </a:xfrm>
        </p:grpSpPr>
        <p:sp>
          <p:nvSpPr>
            <p:cNvPr id="16" name="TextBox 15"/>
            <p:cNvSpPr txBox="1"/>
            <p:nvPr/>
          </p:nvSpPr>
          <p:spPr>
            <a:xfrm>
              <a:off x="7075424" y="2685078"/>
              <a:ext cx="132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:8085</a:t>
              </a: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072269" y="3030503"/>
              <a:ext cx="2386379" cy="1217474"/>
            </a:xfrm>
            <a:prstGeom prst="roundRect">
              <a:avLst>
                <a:gd name="adj" fmla="val 5592"/>
              </a:avLst>
            </a:prstGeom>
            <a:noFill/>
            <a:ln w="38100">
              <a:solidFill>
                <a:srgbClr val="2497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882" y="3123153"/>
              <a:ext cx="421941" cy="361022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782" y="3259375"/>
              <a:ext cx="1615910" cy="849656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7464280" y="4904777"/>
            <a:ext cx="2641205" cy="1612886"/>
            <a:chOff x="7052800" y="4356011"/>
            <a:chExt cx="2641205" cy="1612886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74" y="4796355"/>
              <a:ext cx="1055928" cy="105592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052800" y="4356011"/>
              <a:ext cx="264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OpenVidu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-server :5443</a:t>
              </a: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7072268" y="4751423"/>
              <a:ext cx="2386379" cy="1217474"/>
            </a:xfrm>
            <a:prstGeom prst="roundRect">
              <a:avLst>
                <a:gd name="adj" fmla="val 5592"/>
              </a:avLst>
            </a:prstGeom>
            <a:noFill/>
            <a:ln w="38100">
              <a:solidFill>
                <a:srgbClr val="2497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881" y="4844073"/>
              <a:ext cx="421941" cy="361022"/>
            </a:xfrm>
            <a:prstGeom prst="rect">
              <a:avLst/>
            </a:prstGeom>
          </p:spPr>
        </p:pic>
      </p:grpSp>
      <p:cxnSp>
        <p:nvCxnSpPr>
          <p:cNvPr id="128" name="직선 화살표 연결선 127"/>
          <p:cNvCxnSpPr>
            <a:stCxn id="42" idx="1"/>
            <a:endCxn id="104" idx="3"/>
          </p:cNvCxnSpPr>
          <p:nvPr/>
        </p:nvCxnSpPr>
        <p:spPr>
          <a:xfrm flipH="1">
            <a:off x="9870127" y="5908348"/>
            <a:ext cx="1124040" cy="57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40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배달의민족 주아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9</cp:revision>
  <dcterms:created xsi:type="dcterms:W3CDTF">2023-02-15T05:43:58Z</dcterms:created>
  <dcterms:modified xsi:type="dcterms:W3CDTF">2023-02-15T06:48:38Z</dcterms:modified>
</cp:coreProperties>
</file>