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9" r:id="rId3"/>
    <p:sldId id="262" r:id="rId4"/>
    <p:sldId id="269" r:id="rId5"/>
    <p:sldId id="275" r:id="rId6"/>
    <p:sldId id="270" r:id="rId7"/>
    <p:sldId id="271" r:id="rId8"/>
    <p:sldId id="272" r:id="rId9"/>
    <p:sldId id="273" r:id="rId10"/>
    <p:sldId id="278" r:id="rId11"/>
    <p:sldId id="274" r:id="rId12"/>
    <p:sldId id="276" r:id="rId13"/>
    <p:sldId id="277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1B3C35"/>
    <a:srgbClr val="D2B4A9"/>
    <a:srgbClr val="2A5963"/>
    <a:srgbClr val="1B3C33"/>
    <a:srgbClr val="E4C2A9"/>
    <a:srgbClr val="F4E5D4"/>
    <a:srgbClr val="F3D5BB"/>
    <a:srgbClr val="34717F"/>
    <a:srgbClr val="2F6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86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=""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=""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=""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=""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2185455"/>
            <a:ext cx="12052300" cy="1466852"/>
          </a:xfrm>
        </p:spPr>
        <p:txBody>
          <a:bodyPr/>
          <a:lstStyle/>
          <a:p>
            <a:r>
              <a:rPr lang="en-US" altLang="ko-KR" sz="8800" dirty="0" smtClean="0"/>
              <a:t>PROJECT by </a:t>
            </a:r>
            <a:br>
              <a:rPr lang="en-US" altLang="ko-KR" sz="8800" dirty="0" smtClean="0"/>
            </a:br>
            <a:r>
              <a:rPr lang="en-US" altLang="ko-KR" sz="8800" dirty="0" smtClean="0"/>
              <a:t>TEAKHEE</a:t>
            </a:r>
            <a:endParaRPr lang="ko-KR" altLang="en-US" sz="8800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346" y="4395519"/>
            <a:ext cx="3370802" cy="313059"/>
          </a:xfrm>
        </p:spPr>
        <p:txBody>
          <a:bodyPr/>
          <a:lstStyle/>
          <a:p>
            <a:r>
              <a:rPr lang="en-US" altLang="ko-KR" sz="1100" dirty="0" smtClean="0"/>
              <a:t>JSP</a:t>
            </a:r>
            <a:r>
              <a:rPr lang="ko-KR" altLang="en-US" sz="1100" dirty="0" err="1" smtClean="0"/>
              <a:t>폼구현하</a:t>
            </a:r>
            <a:r>
              <a:rPr lang="ko-KR" altLang="en-US" sz="1100" dirty="0" err="1"/>
              <a:t>기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1638299" y="5903724"/>
            <a:ext cx="8712202" cy="567808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8000" b="0" kern="1200" spc="-60" baseline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20115 </a:t>
            </a:r>
            <a:r>
              <a:rPr lang="ko-KR" altLang="en-US" sz="1800" dirty="0" smtClean="0"/>
              <a:t>이인택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조장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코드제</a:t>
            </a:r>
            <a:r>
              <a:rPr lang="ko-KR" altLang="en-US" sz="1800" dirty="0"/>
              <a:t>작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20118 </a:t>
            </a:r>
            <a:r>
              <a:rPr lang="ko-KR" altLang="en-US" sz="1800" dirty="0" smtClean="0"/>
              <a:t>정다운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코드제작 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20119 </a:t>
            </a:r>
            <a:r>
              <a:rPr lang="ko-KR" altLang="en-US" sz="1800" dirty="0" err="1" smtClean="0"/>
              <a:t>정택희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보조 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r>
              <a:rPr lang="en-US" altLang="ko-KR" sz="1800" dirty="0" smtClean="0"/>
              <a:t>20123 </a:t>
            </a:r>
            <a:r>
              <a:rPr lang="ko-KR" altLang="en-US" sz="1800" dirty="0" smtClean="0"/>
              <a:t>최종윤 </a:t>
            </a:r>
            <a:r>
              <a:rPr lang="en-US" altLang="ko-KR" sz="1800" dirty="0" smtClean="0"/>
              <a:t>( PPT </a:t>
            </a:r>
            <a:r>
              <a:rPr lang="ko-KR" altLang="en-US" sz="1800" dirty="0" smtClean="0"/>
              <a:t>제작 </a:t>
            </a:r>
            <a:r>
              <a:rPr lang="en-US" altLang="ko-KR" sz="1800" dirty="0" smtClean="0"/>
              <a:t>)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modify_write.jsp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20051"/>
              </p:ext>
            </p:extLst>
          </p:nvPr>
        </p:nvGraphicFramePr>
        <p:xfrm>
          <a:off x="4785312" y="2670338"/>
          <a:ext cx="2797499" cy="17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포장기 셸 개체" showAsIcon="1" r:id="rId3" imgW="841680" imgH="522000" progId="Package">
                  <p:embed/>
                </p:oleObj>
              </mc:Choice>
              <mc:Fallback>
                <p:oleObj name="포장기 셸 개체" showAsIcon="1" r:id="rId3" imgW="84168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312" y="2670338"/>
                        <a:ext cx="2797499" cy="17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delete.jsp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97974"/>
              </p:ext>
            </p:extLst>
          </p:nvPr>
        </p:nvGraphicFramePr>
        <p:xfrm>
          <a:off x="5169463" y="2604247"/>
          <a:ext cx="2027234" cy="175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포장기 셸 개체" showAsIcon="1" r:id="rId3" imgW="602280" imgH="522000" progId="Package">
                  <p:embed/>
                </p:oleObj>
              </mc:Choice>
              <mc:Fallback>
                <p:oleObj name="포장기 셸 개체" showAsIcon="1" r:id="rId3" imgW="60228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9463" y="2604247"/>
                        <a:ext cx="2027234" cy="175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redirect.jsp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36696"/>
              </p:ext>
            </p:extLst>
          </p:nvPr>
        </p:nvGraphicFramePr>
        <p:xfrm>
          <a:off x="5080000" y="2728491"/>
          <a:ext cx="2206114" cy="164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포장기 셸 개체" showAsIcon="1" r:id="rId3" imgW="698040" imgH="522000" progId="Package">
                  <p:embed/>
                </p:oleObj>
              </mc:Choice>
              <mc:Fallback>
                <p:oleObj name="포장기 셸 개체" showAsIcon="1" r:id="rId3" imgW="69804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0" y="2728491"/>
                        <a:ext cx="2206114" cy="1649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write.jsp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864740"/>
              </p:ext>
            </p:extLst>
          </p:nvPr>
        </p:nvGraphicFramePr>
        <p:xfrm>
          <a:off x="5209001" y="2583383"/>
          <a:ext cx="1897358" cy="185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포장기 셸 개체" showAsIcon="1" r:id="rId3" imgW="535680" imgH="522000" progId="Package">
                  <p:embed/>
                </p:oleObj>
              </mc:Choice>
              <mc:Fallback>
                <p:oleObj name="포장기 셸 개체" showAsIcon="1" r:id="rId3" imgW="53568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9001" y="2583383"/>
                        <a:ext cx="1897358" cy="1852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err="1" smtClean="0"/>
              <a:t>느낀점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595562" cy="296862"/>
          </a:xfrm>
        </p:spPr>
        <p:txBody>
          <a:bodyPr/>
          <a:lstStyle/>
          <a:p>
            <a:r>
              <a:rPr lang="en-US" altLang="ko-KR" sz="800" dirty="0"/>
              <a:t>PROJECT </a:t>
            </a:r>
            <a:r>
              <a:rPr lang="en-US" altLang="ko-KR" sz="800" dirty="0" smtClean="0"/>
              <a:t>BY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  <a:endParaRPr lang="en-US" sz="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2400" y="5152150"/>
            <a:ext cx="9468469" cy="1457681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모둠</a:t>
            </a:r>
            <a:r>
              <a:rPr lang="ko-KR" altLang="en-US" sz="1800" dirty="0" smtClean="0"/>
              <a:t> 활동을 함으로써 조원들과 더욱 가까워졌으며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베이스 복습이 되어 좋았다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질문 받도록 하겠습니다</a:t>
            </a:r>
            <a:r>
              <a:rPr lang="en-US" altLang="ko-KR" sz="4000" dirty="0" smtClean="0">
                <a:solidFill>
                  <a:schemeClr val="bg1"/>
                </a:solidFill>
              </a:rPr>
              <a:t>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END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BY </a:t>
            </a:r>
            <a:br>
              <a:rPr lang="en-US" altLang="ko-KR" dirty="0"/>
            </a:br>
            <a:r>
              <a:rPr lang="en-US" altLang="ko-KR" dirty="0"/>
              <a:t>TEAKHEE</a:t>
            </a:r>
          </a:p>
          <a:p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ko-KR" altLang="en-US" dirty="0" smtClean="0"/>
              <a:t>이인택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정다운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정택희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최종</a:t>
            </a:r>
            <a:r>
              <a:rPr lang="ko-KR" altLang="en-US" dirty="0"/>
              <a:t>윤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1389406" y="24204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7854498" y="1999642"/>
            <a:ext cx="2311852" cy="622908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부제목 18">
            <a:extLst>
              <a:ext uri="{FF2B5EF4-FFF2-40B4-BE49-F238E27FC236}">
                <a16:creationId xmlns=""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=""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 차 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=""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05393" y="296862"/>
            <a:ext cx="231650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선정이유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코드설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느낌</a:t>
            </a:r>
            <a:r>
              <a:rPr lang="ko-KR" altLang="en-US" sz="2400" b="1" dirty="0" err="1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점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Q&amp;A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smtClean="0"/>
              <a:t>선정이유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595562" cy="296862"/>
          </a:xfrm>
        </p:spPr>
        <p:txBody>
          <a:bodyPr/>
          <a:lstStyle/>
          <a:p>
            <a:r>
              <a:rPr lang="en-US" altLang="ko-KR" sz="800" dirty="0"/>
              <a:t>PROJECT </a:t>
            </a:r>
            <a:r>
              <a:rPr lang="en-US" altLang="ko-KR" sz="800" dirty="0" smtClean="0"/>
              <a:t>BY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  <a:endParaRPr lang="en-US" sz="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115397"/>
            <a:ext cx="11303000" cy="124730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로그인 폼 제작으로 인해 그 동안 배워왔던 데이터베이스 활용함으로써 많은 것을 느껴 보고자 선정하게 되었다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71090"/>
              </p:ext>
            </p:extLst>
          </p:nvPr>
        </p:nvGraphicFramePr>
        <p:xfrm>
          <a:off x="5158838" y="2550692"/>
          <a:ext cx="204848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포장기 셸 개체" showAsIcon="1" r:id="rId3" imgW="573840" imgH="522000" progId="Package">
                  <p:embed/>
                </p:oleObj>
              </mc:Choice>
              <mc:Fallback>
                <p:oleObj name="포장기 셸 개체" showAsIcon="1" r:id="rId3" imgW="57384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8838" y="2550692"/>
                        <a:ext cx="204848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7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select.jsp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23836"/>
              </p:ext>
            </p:extLst>
          </p:nvPr>
        </p:nvGraphicFramePr>
        <p:xfrm>
          <a:off x="5162946" y="2631820"/>
          <a:ext cx="2014867" cy="180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포장기 셸 개체" showAsIcon="1" r:id="rId3" imgW="583200" imgH="522000" progId="Package">
                  <p:embed/>
                </p:oleObj>
              </mc:Choice>
              <mc:Fallback>
                <p:oleObj name="포장기 셸 개체" showAsIcon="1" r:id="rId3" imgW="58320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946" y="2631820"/>
                        <a:ext cx="2014867" cy="180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insert.jsp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53163"/>
              </p:ext>
            </p:extLst>
          </p:nvPr>
        </p:nvGraphicFramePr>
        <p:xfrm>
          <a:off x="5141680" y="2533928"/>
          <a:ext cx="2057400" cy="187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포장기 셸 개체" showAsIcon="1" r:id="rId3" imgW="573840" imgH="522000" progId="Package">
                  <p:embed/>
                </p:oleObj>
              </mc:Choice>
              <mc:Fallback>
                <p:oleObj name="포장기 셸 개체" showAsIcon="1" r:id="rId3" imgW="57384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1680" y="2533928"/>
                        <a:ext cx="2057400" cy="187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content.jsp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11852"/>
              </p:ext>
            </p:extLst>
          </p:nvPr>
        </p:nvGraphicFramePr>
        <p:xfrm>
          <a:off x="4909374" y="2633241"/>
          <a:ext cx="2547411" cy="185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포장기 셸 개체" showAsIcon="1" r:id="rId3" imgW="717120" imgH="522000" progId="Package">
                  <p:embed/>
                </p:oleObj>
              </mc:Choice>
              <mc:Fallback>
                <p:oleObj name="포장기 셸 개체" showAsIcon="1" r:id="rId3" imgW="71712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9374" y="2633241"/>
                        <a:ext cx="2547411" cy="1854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comment.jsp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83804"/>
              </p:ext>
            </p:extLst>
          </p:nvPr>
        </p:nvGraphicFramePr>
        <p:xfrm>
          <a:off x="4878892" y="2742877"/>
          <a:ext cx="2633775" cy="163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포장기 셸 개체" showAsIcon="1" r:id="rId3" imgW="841680" imgH="522000" progId="Package">
                  <p:embed/>
                </p:oleObj>
              </mc:Choice>
              <mc:Fallback>
                <p:oleObj name="포장기 셸 개체" showAsIcon="1" r:id="rId3" imgW="84168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8892" y="2742877"/>
                        <a:ext cx="2633775" cy="163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2100"/>
            <a:ext cx="2455862" cy="215900"/>
          </a:xfrm>
        </p:spPr>
        <p:txBody>
          <a:bodyPr/>
          <a:lstStyle/>
          <a:p>
            <a:r>
              <a:rPr lang="en-US" altLang="ko-KR" sz="800" dirty="0"/>
              <a:t>PROJECT BY </a:t>
            </a:r>
            <a:br>
              <a:rPr lang="en-US" altLang="ko-KR" sz="800" dirty="0"/>
            </a:br>
            <a:r>
              <a:rPr lang="en-US" altLang="ko-KR" sz="800" dirty="0"/>
              <a:t>TEAKHEE</a:t>
            </a:r>
          </a:p>
          <a:p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19700"/>
            <a:ext cx="9390178" cy="863600"/>
          </a:xfrm>
        </p:spPr>
        <p:txBody>
          <a:bodyPr>
            <a:no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modify.jsp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설명 부분 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err="1" smtClean="0"/>
              <a:t>폼구현하기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160061"/>
              </p:ext>
            </p:extLst>
          </p:nvPr>
        </p:nvGraphicFramePr>
        <p:xfrm>
          <a:off x="5103362" y="2658226"/>
          <a:ext cx="2159218" cy="165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포장기 셸 개체" showAsIcon="1" r:id="rId3" imgW="678960" imgH="522000" progId="Package">
                  <p:embed/>
                </p:oleObj>
              </mc:Choice>
              <mc:Fallback>
                <p:oleObj name="포장기 셸 개체" showAsIcon="1" r:id="rId3" imgW="67896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3362" y="2658226"/>
                        <a:ext cx="2159218" cy="1659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2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215</Words>
  <Application>Microsoft Office PowerPoint</Application>
  <PresentationFormat>사용자 지정</PresentationFormat>
  <Paragraphs>85</Paragraphs>
  <Slides>16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패키지</vt:lpstr>
      <vt:lpstr>PROJECT by  TEAKHEE</vt:lpstr>
      <vt:lpstr>PowerPoint 프레젠테이션</vt:lpstr>
      <vt:lpstr>선정이유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느낀점 </vt:lpstr>
      <vt:lpstr>Q&amp;A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user</cp:lastModifiedBy>
  <cp:revision>259</cp:revision>
  <dcterms:created xsi:type="dcterms:W3CDTF">2017-12-10T15:04:34Z</dcterms:created>
  <dcterms:modified xsi:type="dcterms:W3CDTF">2019-11-13T01:49:30Z</dcterms:modified>
</cp:coreProperties>
</file>