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2" r:id="rId8"/>
    <p:sldId id="268" r:id="rId9"/>
    <p:sldId id="269" r:id="rId10"/>
    <p:sldId id="261" r:id="rId11"/>
    <p:sldId id="270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0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0" y="4696690"/>
            <a:ext cx="10058400" cy="1143000"/>
          </a:xfrm>
        </p:spPr>
        <p:txBody>
          <a:bodyPr/>
          <a:lstStyle/>
          <a:p>
            <a:r>
              <a:rPr lang="es-ES" dirty="0"/>
              <a:t>Alejandro Martín belchi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28" y="1408847"/>
            <a:ext cx="5561045" cy="19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8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3288" y="133004"/>
            <a:ext cx="3176451" cy="1588226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213658" y="1945178"/>
            <a:ext cx="9942022" cy="39239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Añaden tipos estáticos a ES6.</a:t>
            </a:r>
          </a:p>
          <a:p>
            <a:pPr lvl="1"/>
            <a:r>
              <a:rPr lang="es-ES" dirty="0" smtClean="0"/>
              <a:t>Tipos opcionales (si no quieres, no los usas).</a:t>
            </a:r>
          </a:p>
          <a:p>
            <a:pPr lvl="1"/>
            <a:r>
              <a:rPr lang="es-ES" dirty="0" smtClean="0"/>
              <a:t>Inferencia de tipos (no hay que declararlos en muchos sitios).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El compilador genera código JavaScript ES5 (Compatible con los navegadores web actuales).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Orientado a Objetos con clases (no como ES5).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Anotaciones.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00" y="4036077"/>
            <a:ext cx="6003233" cy="221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0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de TypeScript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97280" y="2227811"/>
            <a:ext cx="9933709" cy="40070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Con el tipado estático el compilador puede</a:t>
            </a:r>
            <a:r>
              <a:rPr lang="es-ES" b="1" dirty="0" smtClean="0"/>
              <a:t> verificar </a:t>
            </a:r>
            <a:r>
              <a:rPr lang="es-ES" dirty="0" smtClean="0"/>
              <a:t>la corrección de más cosas que con tipado dinámico.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Los programas grandes son menos propensos a errores, (La definición de Microsoft es: </a:t>
            </a:r>
            <a:r>
              <a:rPr lang="es-ES" b="1" dirty="0" smtClean="0"/>
              <a:t>“JavaScript that scales”).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Los IDEs y editores pueden: Autocompletar, Refactorizar, Navegar a la definición.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</a:t>
            </a:r>
            <a:r>
              <a:rPr lang="es-ES" b="1" dirty="0" smtClean="0"/>
              <a:t>Facilidad de adopción </a:t>
            </a:r>
            <a:r>
              <a:rPr lang="es-ES" dirty="0" smtClean="0"/>
              <a:t>para JavaScripters:</a:t>
            </a:r>
          </a:p>
          <a:p>
            <a:pPr lvl="1"/>
            <a:r>
              <a:rPr lang="es-ES" dirty="0" smtClean="0"/>
              <a:t>Los tipos son opcionales.</a:t>
            </a:r>
          </a:p>
          <a:p>
            <a:pPr lvl="1"/>
            <a:r>
              <a:rPr lang="es-ES" dirty="0" smtClean="0"/>
              <a:t>En realidad es JavaScript con más cosas, así que todo lo conocido se puede aplicar.</a:t>
            </a:r>
          </a:p>
          <a:p>
            <a:pPr lvl="1"/>
            <a:r>
              <a:rPr lang="es-ES" dirty="0" smtClean="0"/>
              <a:t>Un mismo proyecto puede combinar JS y TS, lo que facilita migrar un proyecto existente.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036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la aplicación.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  Aplicación				     Servidor		              Base de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01" y="2602046"/>
            <a:ext cx="1457519" cy="1457519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27" y="4366440"/>
            <a:ext cx="1255669" cy="627835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7" y="5113785"/>
            <a:ext cx="1989990" cy="5293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839" y="3264326"/>
            <a:ext cx="2158746" cy="107937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6424" y="3412786"/>
            <a:ext cx="2880469" cy="78245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538" y="3330805"/>
            <a:ext cx="946416" cy="94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7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15389" y="1471352"/>
            <a:ext cx="10419101" cy="290945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Fin de la presentación.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Muchas </a:t>
            </a:r>
            <a:r>
              <a:rPr lang="es-ES" dirty="0"/>
              <a:t>gracias!!!</a:t>
            </a:r>
          </a:p>
        </p:txBody>
      </p:sp>
    </p:spTree>
    <p:extLst>
      <p:ext uri="{BB962C8B-B14F-4D97-AF65-F5344CB8AC3E}">
        <p14:creationId xmlns:p14="http://schemas.microsoft.com/office/powerpoint/2010/main" val="377604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 de la presentación: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23643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¿Qué es Ionic Framework v2?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¿Qué tecnologías usa?</a:t>
            </a:r>
          </a:p>
          <a:p>
            <a:pPr lvl="1"/>
            <a:r>
              <a:rPr lang="es-ES" dirty="0"/>
              <a:t>Typescript.</a:t>
            </a:r>
          </a:p>
          <a:p>
            <a:pPr lvl="1"/>
            <a:r>
              <a:rPr lang="es-ES" dirty="0"/>
              <a:t>Angular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Estructura de la aplicación.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Funcionamiento de la aplicación.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Código de ejemplo de la aplicación.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13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Ionic Framework V2?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Ionic </a:t>
            </a:r>
            <a:r>
              <a:rPr lang="es-ES" dirty="0"/>
              <a:t>es un </a:t>
            </a:r>
            <a:r>
              <a:rPr lang="es-ES" b="1" dirty="0" smtClean="0"/>
              <a:t>SDK (</a:t>
            </a:r>
            <a:r>
              <a:rPr lang="es-ES" b="1" dirty="0"/>
              <a:t>software development </a:t>
            </a:r>
            <a:r>
              <a:rPr lang="es-ES" b="1" dirty="0" smtClean="0"/>
              <a:t>kit o </a:t>
            </a:r>
            <a:r>
              <a:rPr lang="es-ES" b="1" dirty="0"/>
              <a:t>kit de desarrollo de software</a:t>
            </a:r>
            <a:r>
              <a:rPr lang="es-ES" b="1" dirty="0" smtClean="0"/>
              <a:t>) </a:t>
            </a:r>
            <a:r>
              <a:rPr lang="es-ES" dirty="0" smtClean="0"/>
              <a:t>que nos permite crear aplicaciones hibridas.</a:t>
            </a:r>
          </a:p>
          <a:p>
            <a:r>
              <a:rPr lang="es-ES" dirty="0" smtClean="0"/>
              <a:t>La principal ventaja que tiene Ionic es la construcción de componentes </a:t>
            </a:r>
            <a:r>
              <a:rPr lang="es-ES" dirty="0"/>
              <a:t>respetando la </a:t>
            </a:r>
            <a:r>
              <a:rPr lang="es-ES" b="1" dirty="0"/>
              <a:t>guía de estilo de cada plataforma</a:t>
            </a:r>
            <a:r>
              <a:rPr lang="es-ES" dirty="0"/>
              <a:t>, de forma transparente al desarrollador, es decir, que inicialmente no tenemos que añadir una sola línea de código para conseguirlo.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1" y="3666919"/>
            <a:ext cx="4131148" cy="22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2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aplicación en diferentes S.O.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79" y="2020831"/>
            <a:ext cx="6844401" cy="4022725"/>
          </a:xfrm>
        </p:spPr>
      </p:pic>
    </p:spTree>
    <p:extLst>
      <p:ext uri="{BB962C8B-B14F-4D97-AF65-F5344CB8AC3E}">
        <p14:creationId xmlns:p14="http://schemas.microsoft.com/office/powerpoint/2010/main" val="81190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Ionic es muchísimo más 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ES" dirty="0" smtClean="0"/>
              <a:t>demás nos da muchas herramientas para la creación de aplicaciones hibridas: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03" y="2478285"/>
            <a:ext cx="5744759" cy="33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tecnologías </a:t>
            </a:r>
            <a:r>
              <a:rPr lang="es-ES" dirty="0" smtClean="0"/>
              <a:t>usa Ionic?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419313"/>
            <a:ext cx="10058400" cy="4023360"/>
          </a:xfrm>
        </p:spPr>
        <p:txBody>
          <a:bodyPr/>
          <a:lstStyle/>
          <a:p>
            <a:r>
              <a:rPr lang="es-ES" dirty="0" smtClean="0"/>
              <a:t>Para esta nueva versión 2 , como no podía ser de otra manera usa tecnología 2.0, es decir usa la misma tecnología que usaba en </a:t>
            </a:r>
            <a:r>
              <a:rPr lang="es-ES" dirty="0" smtClean="0"/>
              <a:t>su primera versión </a:t>
            </a:r>
            <a:r>
              <a:rPr lang="es-ES" dirty="0" smtClean="0"/>
              <a:t>pero en su versiones 2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Angular 2.</a:t>
            </a: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TypeScript 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42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2396" y="227361"/>
            <a:ext cx="4938712" cy="1313697"/>
          </a:xfrm>
        </p:spPr>
      </p:pic>
      <p:sp>
        <p:nvSpPr>
          <p:cNvPr id="10" name="Marcador de contenido 9"/>
          <p:cNvSpPr>
            <a:spLocks noGrp="1"/>
          </p:cNvSpPr>
          <p:nvPr>
            <p:ph sz="quarter" idx="4"/>
          </p:nvPr>
        </p:nvSpPr>
        <p:spPr>
          <a:xfrm>
            <a:off x="980901" y="2094807"/>
            <a:ext cx="9950335" cy="4015356"/>
          </a:xfrm>
        </p:spPr>
        <p:txBody>
          <a:bodyPr/>
          <a:lstStyle/>
          <a:p>
            <a:r>
              <a:rPr lang="es-ES" b="1" dirty="0" smtClean="0"/>
              <a:t>¿Qué es Angular 2?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Es un framework diseñado especialmente para implementar aplicaciones </a:t>
            </a:r>
            <a:r>
              <a:rPr lang="es-ES" b="1" dirty="0" smtClean="0"/>
              <a:t>SPA (Single Page    Aplications o Aplicaciones de una pagina).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Esta desarrollado por </a:t>
            </a:r>
            <a:r>
              <a:rPr lang="es-ES" b="1" dirty="0" smtClean="0"/>
              <a:t>Google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Interfaz basado en </a:t>
            </a:r>
            <a:r>
              <a:rPr lang="es-ES" b="1" dirty="0" smtClean="0"/>
              <a:t>componentes</a:t>
            </a:r>
            <a:r>
              <a:rPr lang="es-ES" dirty="0" smtClean="0"/>
              <a:t> (no en páginas).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Se recomienda usar con </a:t>
            </a:r>
            <a:r>
              <a:rPr lang="es-ES" b="1" dirty="0" smtClean="0"/>
              <a:t>TypeScript</a:t>
            </a:r>
            <a:r>
              <a:rPr lang="es-ES" dirty="0" smtClean="0"/>
              <a:t> (Aunque se puede usar con ES5 y ES6).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Inyección de dependencias (Patrón de diseño, los módulos definen que otro módulos necesitan para funcionar y es el framework en que se encarga de proporcionarlos, esto  permite desacoplar la aplicación).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783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2 vs Angular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6993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Acaba de publicarse la versión final (Septiembre 2016).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Está implementado desde 0, no tiene nada que ver con Angular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Angular 2 </a:t>
            </a:r>
            <a:r>
              <a:rPr lang="es-ES" b="1" dirty="0" smtClean="0"/>
              <a:t>no es compatible con Angular 1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Cuidado, La </a:t>
            </a:r>
            <a:r>
              <a:rPr lang="es-ES" b="1" dirty="0" smtClean="0"/>
              <a:t>documentación de Angular 1 no sirve </a:t>
            </a:r>
            <a:r>
              <a:rPr lang="es-ES" dirty="0" smtClean="0"/>
              <a:t>para Angular 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44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 de programación Angular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3668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Angular 2 tiene soporte oficial para el desarrollo de apps con JavaScript (ES5 y ES6) y TypeScript.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Se puede usar cualquier lenguaje que transpile a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Google recomienda usar TypeScript.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70710"/>
            <a:ext cx="10158153" cy="17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232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577</TotalTime>
  <Words>553</Words>
  <Application>Microsoft Office PowerPoint</Application>
  <PresentationFormat>Panorámica</PresentationFormat>
  <Paragraphs>54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Retrospección</vt:lpstr>
      <vt:lpstr>Presentación de PowerPoint</vt:lpstr>
      <vt:lpstr>Contenidos de la presentación:</vt:lpstr>
      <vt:lpstr>¿Qué es Ionic Framework V2?</vt:lpstr>
      <vt:lpstr>Ejemplo de aplicación en diferentes S.O.</vt:lpstr>
      <vt:lpstr>Ionic es muchísimo más …</vt:lpstr>
      <vt:lpstr>¿Qué tecnologías usa Ionic?</vt:lpstr>
      <vt:lpstr>Presentación de PowerPoint</vt:lpstr>
      <vt:lpstr>Angular 2 vs Angular 1</vt:lpstr>
      <vt:lpstr>Lenguaje de programación Angular 2</vt:lpstr>
      <vt:lpstr>Presentación de PowerPoint</vt:lpstr>
      <vt:lpstr>Ventajas de TypeScript</vt:lpstr>
      <vt:lpstr>Estructura de la aplicación.</vt:lpstr>
      <vt:lpstr>   Fin de la presentación.   Muchas 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Framework</dc:title>
  <dc:creator>Letzgar</dc:creator>
  <cp:lastModifiedBy>Usuario de Windows</cp:lastModifiedBy>
  <cp:revision>28</cp:revision>
  <dcterms:created xsi:type="dcterms:W3CDTF">2016-11-20T18:50:42Z</dcterms:created>
  <dcterms:modified xsi:type="dcterms:W3CDTF">2016-12-13T16:39:28Z</dcterms:modified>
</cp:coreProperties>
</file>