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Selenium IDE es una extensión para el navegador.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2435325" y="767350"/>
            <a:ext cx="46989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SELENIUM</a:t>
            </a:r>
            <a:endParaRPr sz="6000"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5303625" y="3080050"/>
            <a:ext cx="3427200" cy="1738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Guillermo Morillo Morais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Proyecto de final de curso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Desarrollo de Aplicaciones Web 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IES María de Zayas y Sotomayor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2018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63" y="542575"/>
            <a:ext cx="15716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PageObject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25" y="2307750"/>
            <a:ext cx="5819750" cy="12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662250" y="1412700"/>
            <a:ext cx="5819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PageObject se definen acciones comunes que utilizan WebDriver o WebDriverWait y se van a utilizar en varias páginas.</a:t>
            </a:r>
            <a:endParaRPr/>
          </a:p>
        </p:txBody>
      </p:sp>
      <p:cxnSp>
        <p:nvCxnSpPr>
          <p:cNvPr id="192" name="Shape 192"/>
          <p:cNvCxnSpPr/>
          <p:nvPr/>
        </p:nvCxnSpPr>
        <p:spPr>
          <a:xfrm flipH="1">
            <a:off x="1364225" y="2746575"/>
            <a:ext cx="858900" cy="21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/>
          <p:nvPr/>
        </p:nvCxnSpPr>
        <p:spPr>
          <a:xfrm flipH="1" rot="-5400000">
            <a:off x="4282750" y="3088325"/>
            <a:ext cx="1058100" cy="98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 txBox="1"/>
          <p:nvPr/>
        </p:nvSpPr>
        <p:spPr>
          <a:xfrm>
            <a:off x="60625" y="2544475"/>
            <a:ext cx="1303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Espera a que el elemento este visible</a:t>
            </a:r>
            <a:endParaRPr/>
          </a:p>
        </p:txBody>
      </p:sp>
      <p:cxnSp>
        <p:nvCxnSpPr>
          <p:cNvPr id="195" name="Shape 195"/>
          <p:cNvCxnSpPr/>
          <p:nvPr/>
        </p:nvCxnSpPr>
        <p:spPr>
          <a:xfrm flipH="1" rot="10800000">
            <a:off x="5638650" y="2079475"/>
            <a:ext cx="1990800" cy="27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Shape 196"/>
          <p:cNvSpPr txBox="1"/>
          <p:nvPr/>
        </p:nvSpPr>
        <p:spPr>
          <a:xfrm>
            <a:off x="7669775" y="1907850"/>
            <a:ext cx="1242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WebElement que desarrolla la acción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4628150" y="4181500"/>
            <a:ext cx="30417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Limpia el elemento y escribe lo recibido como parámetro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136950" y="2866675"/>
            <a:ext cx="181200" cy="432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Esperas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43575" y="1493475"/>
            <a:ext cx="2819400" cy="348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455950" y="1523750"/>
            <a:ext cx="2748600" cy="348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426850" y="1523850"/>
            <a:ext cx="2485800" cy="348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515350" y="1655225"/>
            <a:ext cx="2435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Espera implícita</a:t>
            </a:r>
            <a:endParaRPr b="1" sz="1800"/>
          </a:p>
        </p:txBody>
      </p:sp>
      <p:sp>
        <p:nvSpPr>
          <p:cNvPr id="208" name="Shape 208"/>
          <p:cNvSpPr txBox="1"/>
          <p:nvPr/>
        </p:nvSpPr>
        <p:spPr>
          <a:xfrm>
            <a:off x="3587325" y="1695550"/>
            <a:ext cx="2420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Espera explícita</a:t>
            </a:r>
            <a:endParaRPr b="1" sz="1800"/>
          </a:p>
        </p:txBody>
      </p:sp>
      <p:sp>
        <p:nvSpPr>
          <p:cNvPr id="209" name="Shape 209"/>
          <p:cNvSpPr txBox="1"/>
          <p:nvPr/>
        </p:nvSpPr>
        <p:spPr>
          <a:xfrm>
            <a:off x="6548100" y="1705575"/>
            <a:ext cx="2284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Thread sleep</a:t>
            </a:r>
            <a:endParaRPr b="1" sz="1800"/>
          </a:p>
        </p:txBody>
      </p:sp>
      <p:sp>
        <p:nvSpPr>
          <p:cNvPr id="210" name="Shape 210"/>
          <p:cNvSpPr txBox="1"/>
          <p:nvPr/>
        </p:nvSpPr>
        <p:spPr>
          <a:xfrm>
            <a:off x="6674700" y="2827425"/>
            <a:ext cx="20310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Duerme el proceso durante los milisegundos indicados por parámetro.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586150" y="2721325"/>
            <a:ext cx="20310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que espera el WebDriver para todo el programa antes de dar por fallida una instrucción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698475" y="2766775"/>
            <a:ext cx="21927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que espera el WebDriver para un elemento concreto antes de dar por fallida una instrucción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WebElements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1171650" y="1372275"/>
            <a:ext cx="68007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son?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los elementos HTML a través de los cuales Selenium ejecuta las acciones.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414200" y="2354550"/>
            <a:ext cx="6315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Maneras de instanciar los WebElements:</a:t>
            </a:r>
            <a:endParaRPr b="1"/>
          </a:p>
        </p:txBody>
      </p:sp>
      <p:sp>
        <p:nvSpPr>
          <p:cNvPr id="220" name="Shape 220"/>
          <p:cNvSpPr txBox="1"/>
          <p:nvPr/>
        </p:nvSpPr>
        <p:spPr>
          <a:xfrm>
            <a:off x="192000" y="2788950"/>
            <a:ext cx="90783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A través del WebDriver =&gt;    WebElement element = driver.getElement(By.id(“id_elemento”));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A través de anotaciones =&gt;  @FindBy(id = “id_elemento”) private WebElement element;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  </a:t>
            </a:r>
            <a:r>
              <a:rPr lang="es"/>
              <a:t>@FindAll({@FindBy(css = “css_elemento”) }) private List&lt;WebElement&gt; element;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Podemos hacer FindBy: className, css, how, id, linkText, name, partialLinkText, tagName, using, xpath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Acciones comunes: click(), clear(), getAttribute(), getClass(), getCssValue(), getSize(), getText(),                 isDisplayed(), isEnabled(), isSelected(), sendKeys()...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192000" y="2898125"/>
            <a:ext cx="161700" cy="212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92000" y="3540675"/>
            <a:ext cx="161700" cy="212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92000" y="4132900"/>
            <a:ext cx="161700" cy="212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92000" y="4567150"/>
            <a:ext cx="161700" cy="212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Page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50" y="2172150"/>
            <a:ext cx="6834525" cy="17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4705525" y="1487700"/>
            <a:ext cx="4126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Constructor, recibe WebDriver como objeto.</a:t>
            </a:r>
            <a:endParaRPr/>
          </a:p>
        </p:txBody>
      </p:sp>
      <p:cxnSp>
        <p:nvCxnSpPr>
          <p:cNvPr id="232" name="Shape 232"/>
          <p:cNvCxnSpPr>
            <a:endCxn id="231" idx="1"/>
          </p:cNvCxnSpPr>
          <p:nvPr/>
        </p:nvCxnSpPr>
        <p:spPr>
          <a:xfrm flipH="1" rot="10800000">
            <a:off x="2979325" y="1699050"/>
            <a:ext cx="1726200" cy="4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7005625" y="2745875"/>
            <a:ext cx="372300" cy="19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Shape 234"/>
          <p:cNvSpPr txBox="1"/>
          <p:nvPr/>
        </p:nvSpPr>
        <p:spPr>
          <a:xfrm>
            <a:off x="7478700" y="2378525"/>
            <a:ext cx="14496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los WebElements de la página</a:t>
            </a:r>
            <a:endParaRPr/>
          </a:p>
        </p:txBody>
      </p:sp>
      <p:cxnSp>
        <p:nvCxnSpPr>
          <p:cNvPr id="235" name="Shape 235"/>
          <p:cNvCxnSpPr/>
          <p:nvPr/>
        </p:nvCxnSpPr>
        <p:spPr>
          <a:xfrm>
            <a:off x="1298450" y="3943675"/>
            <a:ext cx="865800" cy="603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Shape 236"/>
          <p:cNvSpPr txBox="1"/>
          <p:nvPr/>
        </p:nvSpPr>
        <p:spPr>
          <a:xfrm>
            <a:off x="2365400" y="4306050"/>
            <a:ext cx="3965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/ acciones que se realizan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Inicialización de los test</a:t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88" y="2148975"/>
            <a:ext cx="6155631" cy="14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01975" y="1527950"/>
            <a:ext cx="3673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 de realización de los test</a:t>
            </a:r>
            <a:endParaRPr/>
          </a:p>
        </p:txBody>
      </p:sp>
      <p:cxnSp>
        <p:nvCxnSpPr>
          <p:cNvPr id="244" name="Shape 244"/>
          <p:cNvCxnSpPr>
            <a:stCxn id="243" idx="2"/>
          </p:cNvCxnSpPr>
          <p:nvPr/>
        </p:nvCxnSpPr>
        <p:spPr>
          <a:xfrm flipH="1" rot="-5400000">
            <a:off x="2166625" y="1943000"/>
            <a:ext cx="493200" cy="548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Shape 245"/>
          <p:cNvSpPr/>
          <p:nvPr/>
        </p:nvSpPr>
        <p:spPr>
          <a:xfrm>
            <a:off x="2506325" y="2826400"/>
            <a:ext cx="40200" cy="815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Shape 246"/>
          <p:cNvCxnSpPr/>
          <p:nvPr/>
        </p:nvCxnSpPr>
        <p:spPr>
          <a:xfrm flipH="1">
            <a:off x="1831925" y="3234250"/>
            <a:ext cx="674400" cy="61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Shape 247"/>
          <p:cNvSpPr txBox="1"/>
          <p:nvPr/>
        </p:nvSpPr>
        <p:spPr>
          <a:xfrm>
            <a:off x="311725" y="3239100"/>
            <a:ext cx="15000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Inicialización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un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 por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test</a:t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745625"/>
            <a:ext cx="82581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890125" y="3445375"/>
            <a:ext cx="7363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 la comprobación mediante Assert de JUnit, texto recibido Equals texto ejemplo.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25" y="452700"/>
            <a:ext cx="85206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 óptima de utilizarlo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223150" y="1492850"/>
            <a:ext cx="86691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manera óptima de usar las pruebas realizadas con Selenium, por ejemplo en un proyecto Java: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Usando un constructor de aplicaciones como Maven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Automatizando la realización de los test a través de la fase Test de Maven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Haciendo que se ejecuten mediante Integración continua con Software como Jenkins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945" y="3422045"/>
            <a:ext cx="936000" cy="1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800" y="1996700"/>
            <a:ext cx="2584550" cy="1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</a:t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07988"/>
            <a:ext cx="1684104" cy="1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250" y="3249250"/>
            <a:ext cx="2139749" cy="16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243" y="1353493"/>
            <a:ext cx="1916000" cy="164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4000" y="1453130"/>
            <a:ext cx="1916000" cy="159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7024" y="3113050"/>
            <a:ext cx="27336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686575" y="2221100"/>
            <a:ext cx="82155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Sencillo de utilizar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La mayoría de proyectos no están diseñados para la realización de test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Junto con integración continua se convierte en algo muy útil para cualquier proyecto</a:t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86575" y="2332250"/>
            <a:ext cx="121250" cy="1889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6575" y="2950263"/>
            <a:ext cx="121250" cy="1889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686575" y="3568300"/>
            <a:ext cx="121250" cy="1889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62250" y="1727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utilizadas: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102675" y="493125"/>
            <a:ext cx="4335000" cy="4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223975" y="185475"/>
            <a:ext cx="46887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IntellIJ Idea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Selenium WebDriver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Selenium IDE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JUnit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Java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ChromeDriver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Google Chrome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Github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ChroPath</a:t>
            </a:r>
            <a:endParaRPr sz="2400"/>
          </a:p>
        </p:txBody>
      </p:sp>
      <p:sp>
        <p:nvSpPr>
          <p:cNvPr id="74" name="Shape 74"/>
          <p:cNvSpPr txBox="1"/>
          <p:nvPr/>
        </p:nvSpPr>
        <p:spPr>
          <a:xfrm>
            <a:off x="4274475" y="3557025"/>
            <a:ext cx="46887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pruebas se realizarán sobre el proyecto WhereToEat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realizado en el IES María de Zayas y Sotomayor, durante el curso 2017-2018 de DAW en las asignaturas de Desarrollo Cliente y Diseño Web.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URL: </a:t>
            </a:r>
            <a:r>
              <a:rPr lang="es"/>
              <a:t>wheretoeat-ca57a.firebaseapp.com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8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 Qué es Selenium ?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34525" y="1533950"/>
            <a:ext cx="83979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Es un entorno de pruebas Software para proyectos web.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Las pruebas se realizan mediante la automatización del navegador.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A través de Selenium IDE, o Selenium WebDriver.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 rot="10800000">
            <a:off x="1505650" y="2190800"/>
            <a:ext cx="181800" cy="192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flipH="1" rot="10800000">
            <a:off x="970900" y="2757500"/>
            <a:ext cx="181800" cy="192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flipH="1" rot="10800000">
            <a:off x="1820550" y="3283800"/>
            <a:ext cx="181800" cy="192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Selenium IDE 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25" y="1489225"/>
            <a:ext cx="3000376" cy="33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2466150" y="1950725"/>
            <a:ext cx="1227900" cy="5607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514200" y="2141950"/>
            <a:ext cx="2476200" cy="94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694050" y="3158575"/>
            <a:ext cx="21165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804800" y="1769825"/>
            <a:ext cx="261600" cy="180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684000" y="1960775"/>
            <a:ext cx="2116500" cy="18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626500" y="1779600"/>
            <a:ext cx="174000" cy="180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810063" y="3893275"/>
            <a:ext cx="3000300" cy="9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>
            <a:stCxn id="90" idx="2"/>
          </p:cNvCxnSpPr>
          <p:nvPr/>
        </p:nvCxnSpPr>
        <p:spPr>
          <a:xfrm flipH="1">
            <a:off x="1741350" y="2231075"/>
            <a:ext cx="724800" cy="283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>
            <a:stCxn id="96" idx="1"/>
          </p:cNvCxnSpPr>
          <p:nvPr/>
        </p:nvCxnSpPr>
        <p:spPr>
          <a:xfrm rot="10800000">
            <a:off x="1872263" y="3903475"/>
            <a:ext cx="937800" cy="48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Shape 99"/>
          <p:cNvCxnSpPr>
            <a:stCxn id="95" idx="6"/>
          </p:cNvCxnSpPr>
          <p:nvPr/>
        </p:nvCxnSpPr>
        <p:spPr>
          <a:xfrm flipH="1" rot="10800000">
            <a:off x="5800500" y="1487550"/>
            <a:ext cx="641400" cy="38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Shape 100"/>
          <p:cNvSpPr txBox="1"/>
          <p:nvPr/>
        </p:nvSpPr>
        <p:spPr>
          <a:xfrm>
            <a:off x="6683475" y="2031275"/>
            <a:ext cx="16005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URL objeto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779600" y="1536250"/>
            <a:ext cx="1338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Iniciar test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875725" y="2231075"/>
            <a:ext cx="1187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 de proyectos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84450" y="3571250"/>
            <a:ext cx="1087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 estado y resultados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6502225" y="1346750"/>
            <a:ext cx="2330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Iniciar/parar grabación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6683475" y="2784063"/>
            <a:ext cx="2269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acciones</a:t>
            </a:r>
            <a:endParaRPr/>
          </a:p>
        </p:txBody>
      </p:sp>
      <p:cxnSp>
        <p:nvCxnSpPr>
          <p:cNvPr id="106" name="Shape 106"/>
          <p:cNvCxnSpPr>
            <a:stCxn id="93" idx="1"/>
          </p:cNvCxnSpPr>
          <p:nvPr/>
        </p:nvCxnSpPr>
        <p:spPr>
          <a:xfrm flipH="1" rot="5400000">
            <a:off x="2834210" y="787417"/>
            <a:ext cx="46800" cy="197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>
            <a:stCxn id="94" idx="3"/>
          </p:cNvCxnSpPr>
          <p:nvPr/>
        </p:nvCxnSpPr>
        <p:spPr>
          <a:xfrm>
            <a:off x="5800500" y="2051225"/>
            <a:ext cx="822600" cy="20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stCxn id="91" idx="6"/>
            <a:endCxn id="105" idx="1"/>
          </p:cNvCxnSpPr>
          <p:nvPr/>
        </p:nvCxnSpPr>
        <p:spPr>
          <a:xfrm>
            <a:off x="5990400" y="2615950"/>
            <a:ext cx="693000" cy="4047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Shape 109"/>
          <p:cNvCxnSpPr>
            <a:stCxn id="92" idx="3"/>
          </p:cNvCxnSpPr>
          <p:nvPr/>
        </p:nvCxnSpPr>
        <p:spPr>
          <a:xfrm>
            <a:off x="5810550" y="3525925"/>
            <a:ext cx="873000" cy="72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Shape 110"/>
          <p:cNvSpPr txBox="1"/>
          <p:nvPr/>
        </p:nvSpPr>
        <p:spPr>
          <a:xfrm>
            <a:off x="6784275" y="3983950"/>
            <a:ext cx="1499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la acción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Selenium WebDriver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33475" y="1402600"/>
            <a:ext cx="86499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Selenium WebDriver se conecta con el navegador a través de un WebDriver: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Es un controlador que envía los comandos y retorna los resultados.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Las pruebas se pueden escribir en diferentes lenguajes como :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Java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Ruby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C++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caso de Java, se apoya en JUnit para Hacer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las aserciones de los resultados.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546100" y="1736075"/>
            <a:ext cx="151575" cy="2223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546100" y="2777725"/>
            <a:ext cx="151575" cy="2223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546100" y="4011375"/>
            <a:ext cx="151575" cy="2223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del proyecto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2228150" y="1598250"/>
            <a:ext cx="1242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WebDriver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1265650" y="2867825"/>
            <a:ext cx="182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Tests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87150" y="1555050"/>
            <a:ext cx="1293300" cy="5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934850" y="2766900"/>
            <a:ext cx="1293300" cy="62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>
            <a:stCxn id="127" idx="2"/>
            <a:endCxn id="130" idx="3"/>
          </p:cNvCxnSpPr>
          <p:nvPr/>
        </p:nvCxnSpPr>
        <p:spPr>
          <a:xfrm rot="5400000">
            <a:off x="1861400" y="1793250"/>
            <a:ext cx="592500" cy="1152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 rot="10800000">
            <a:off x="1495550" y="2665725"/>
            <a:ext cx="171900" cy="1011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120650" y="1598250"/>
            <a:ext cx="1505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PageObject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4031950" y="2948675"/>
            <a:ext cx="1242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5274850" y="2948675"/>
            <a:ext cx="11973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MainPage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6810850" y="3013025"/>
            <a:ext cx="1404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OtherPages</a:t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829825" y="2910575"/>
            <a:ext cx="1050900" cy="5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23300" y="2918350"/>
            <a:ext cx="1197300" cy="5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659275" y="2915575"/>
            <a:ext cx="1505700" cy="5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906000" y="1576650"/>
            <a:ext cx="1591500" cy="5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rot="10800000">
            <a:off x="4269325" y="2766900"/>
            <a:ext cx="171900" cy="1011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10800000">
            <a:off x="5615800" y="2766900"/>
            <a:ext cx="171900" cy="1011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flipH="1" rot="10800000">
            <a:off x="7427200" y="2776200"/>
            <a:ext cx="171900" cy="82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>
            <a:stCxn id="138" idx="2"/>
            <a:endCxn id="139" idx="3"/>
          </p:cNvCxnSpPr>
          <p:nvPr/>
        </p:nvCxnSpPr>
        <p:spPr>
          <a:xfrm rot="5400000">
            <a:off x="4692400" y="1757700"/>
            <a:ext cx="672300" cy="1346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>
            <a:stCxn id="138" idx="2"/>
            <a:endCxn id="140" idx="3"/>
          </p:cNvCxnSpPr>
          <p:nvPr/>
        </p:nvCxnSpPr>
        <p:spPr>
          <a:xfrm flipH="1" rot="-5400000">
            <a:off x="5365900" y="2430600"/>
            <a:ext cx="672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stCxn id="138" idx="2"/>
            <a:endCxn id="141" idx="3"/>
          </p:cNvCxnSpPr>
          <p:nvPr/>
        </p:nvCxnSpPr>
        <p:spPr>
          <a:xfrm flipH="1" rot="-5400000">
            <a:off x="6266650" y="1529850"/>
            <a:ext cx="681600" cy="1811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Selenium WebDriver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00" y="2183500"/>
            <a:ext cx="6578201" cy="21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955150" y="1369163"/>
            <a:ext cx="3233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de declaración del WebDriver: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066475" y="2071500"/>
            <a:ext cx="3845100" cy="3879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Shape 153"/>
          <p:cNvCxnSpPr>
            <a:stCxn id="152" idx="0"/>
          </p:cNvCxnSpPr>
          <p:nvPr/>
        </p:nvCxnSpPr>
        <p:spPr>
          <a:xfrm rot="-5400000">
            <a:off x="6129875" y="1588350"/>
            <a:ext cx="342300" cy="62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Shape 154"/>
          <p:cNvSpPr txBox="1"/>
          <p:nvPr/>
        </p:nvSpPr>
        <p:spPr>
          <a:xfrm>
            <a:off x="6643275" y="1558150"/>
            <a:ext cx="1932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Ubicación del driver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70450" y="2459400"/>
            <a:ext cx="1056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Preferencias para descarga de archivos</a:t>
            </a:r>
            <a:endParaRPr sz="1200"/>
          </a:p>
        </p:txBody>
      </p:sp>
      <p:sp>
        <p:nvSpPr>
          <p:cNvPr id="156" name="Shape 156"/>
          <p:cNvSpPr/>
          <p:nvPr/>
        </p:nvSpPr>
        <p:spPr>
          <a:xfrm>
            <a:off x="1046825" y="2571750"/>
            <a:ext cx="175800" cy="623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7921375" y="3083100"/>
            <a:ext cx="80400" cy="563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127350" y="3983975"/>
            <a:ext cx="80400" cy="161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70325" y="3822900"/>
            <a:ext cx="1056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Tamaño del navegador</a:t>
            </a:r>
            <a:endParaRPr sz="1200"/>
          </a:p>
        </p:txBody>
      </p:sp>
      <p:sp>
        <p:nvSpPr>
          <p:cNvPr id="160" name="Shape 160"/>
          <p:cNvSpPr/>
          <p:nvPr/>
        </p:nvSpPr>
        <p:spPr>
          <a:xfrm>
            <a:off x="1207750" y="4168300"/>
            <a:ext cx="3724200" cy="2115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Shape 161"/>
          <p:cNvCxnSpPr>
            <a:stCxn id="160" idx="5"/>
          </p:cNvCxnSpPr>
          <p:nvPr/>
        </p:nvCxnSpPr>
        <p:spPr>
          <a:xfrm flipH="1" rot="-5400000">
            <a:off x="5007854" y="3727527"/>
            <a:ext cx="349800" cy="159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 txBox="1"/>
          <p:nvPr/>
        </p:nvSpPr>
        <p:spPr>
          <a:xfrm>
            <a:off x="5999075" y="4577825"/>
            <a:ext cx="2445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URL inicio de los test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8001775" y="3058300"/>
            <a:ext cx="1117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Inicialización del driver y sus opciones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Patrón Page-Object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117275" y="1769525"/>
            <a:ext cx="7418400" cy="27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Separar la identificación de los elementos que intervienen y la forma en que intervienen de la realización del test.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Tratando cada grupo de elementos y código como un objeto.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Teniendo una clase padre “PageObject” de la que heredan el resto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que se definen acciones generales y utilidades.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manera que si cambian los elementos que intervienen, no hay que cambiar el test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solamente hay que cambiar la definición de la página.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46825" y="1870175"/>
            <a:ext cx="110725" cy="191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046825" y="2476125"/>
            <a:ext cx="110725" cy="191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046825" y="2960700"/>
            <a:ext cx="110725" cy="191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046825" y="3566050"/>
            <a:ext cx="110725" cy="191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PageObject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475" y="1766425"/>
            <a:ext cx="4527049" cy="25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2445425" y="2069525"/>
            <a:ext cx="131400" cy="717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Shape 181"/>
          <p:cNvCxnSpPr>
            <a:stCxn id="180" idx="1"/>
          </p:cNvCxnSpPr>
          <p:nvPr/>
        </p:nvCxnSpPr>
        <p:spPr>
          <a:xfrm flipH="1">
            <a:off x="1919825" y="2428325"/>
            <a:ext cx="525600" cy="46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Shape 182"/>
          <p:cNvSpPr txBox="1"/>
          <p:nvPr/>
        </p:nvSpPr>
        <p:spPr>
          <a:xfrm>
            <a:off x="191825" y="2716250"/>
            <a:ext cx="1728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clase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548100" y="2999200"/>
            <a:ext cx="287400" cy="1242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7012950" y="3130550"/>
            <a:ext cx="19098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Constructor de clase: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recibe un objeto WebDriver e inicializa las acciones, las esperas y 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