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60" r:id="rId6"/>
    <p:sldId id="262" r:id="rId7"/>
    <p:sldId id="263" r:id="rId8"/>
    <p:sldId id="273" r:id="rId9"/>
    <p:sldId id="264" r:id="rId10"/>
    <p:sldId id="265" r:id="rId11"/>
    <p:sldId id="266" r:id="rId12"/>
    <p:sldId id="267" r:id="rId13"/>
    <p:sldId id="269" r:id="rId14"/>
    <p:sldId id="270" r:id="rId15"/>
    <p:sldId id="271" r:id="rId16"/>
    <p:sldId id="268"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407AE1F-4ABF-415A-A262-1F8BF29DD1F1}" type="datetimeFigureOut">
              <a:rPr lang="es-ES" smtClean="0"/>
              <a:t>14/06/2016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208453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07AE1F-4ABF-415A-A262-1F8BF29DD1F1}" type="datetimeFigureOut">
              <a:rPr lang="es-ES" smtClean="0"/>
              <a:t>14/06/2016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7729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07AE1F-4ABF-415A-A262-1F8BF29DD1F1}" type="datetimeFigureOut">
              <a:rPr lang="es-ES" smtClean="0"/>
              <a:t>14/06/2016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61855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07AE1F-4ABF-415A-A262-1F8BF29DD1F1}" type="datetimeFigureOut">
              <a:rPr lang="es-ES" smtClean="0"/>
              <a:t>14/06/2016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19441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407AE1F-4ABF-415A-A262-1F8BF29DD1F1}" type="datetimeFigureOut">
              <a:rPr lang="es-ES" smtClean="0"/>
              <a:t>14/06/2016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418157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407AE1F-4ABF-415A-A262-1F8BF29DD1F1}" type="datetimeFigureOut">
              <a:rPr lang="es-ES" smtClean="0"/>
              <a:t>14/06/2016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29319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407AE1F-4ABF-415A-A262-1F8BF29DD1F1}" type="datetimeFigureOut">
              <a:rPr lang="es-ES" smtClean="0"/>
              <a:t>14/06/2016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370533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407AE1F-4ABF-415A-A262-1F8BF29DD1F1}" type="datetimeFigureOut">
              <a:rPr lang="es-ES" smtClean="0"/>
              <a:t>14/06/2016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326757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407AE1F-4ABF-415A-A262-1F8BF29DD1F1}" type="datetimeFigureOut">
              <a:rPr lang="es-ES" smtClean="0"/>
              <a:t>14/06/2016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97075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407AE1F-4ABF-415A-A262-1F8BF29DD1F1}" type="datetimeFigureOut">
              <a:rPr lang="es-ES" smtClean="0"/>
              <a:t>14/06/2016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299961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407AE1F-4ABF-415A-A262-1F8BF29DD1F1}" type="datetimeFigureOut">
              <a:rPr lang="es-ES" smtClean="0"/>
              <a:t>14/06/2016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24F85FA-0CB0-46E8-9C0B-55E6C6BFC795}" type="slidenum">
              <a:rPr lang="es-ES" smtClean="0"/>
              <a:t>‹Nº›</a:t>
            </a:fld>
            <a:endParaRPr lang="es-ES"/>
          </a:p>
        </p:txBody>
      </p:sp>
    </p:spTree>
    <p:extLst>
      <p:ext uri="{BB962C8B-B14F-4D97-AF65-F5344CB8AC3E}">
        <p14:creationId xmlns:p14="http://schemas.microsoft.com/office/powerpoint/2010/main" val="325718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7AE1F-4ABF-415A-A262-1F8BF29DD1F1}" type="datetimeFigureOut">
              <a:rPr lang="es-ES" smtClean="0"/>
              <a:t>14/06/2016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F85FA-0CB0-46E8-9C0B-55E6C6BFC795}" type="slidenum">
              <a:rPr lang="es-ES" smtClean="0"/>
              <a:t>‹Nº›</a:t>
            </a:fld>
            <a:endParaRPr lang="es-ES"/>
          </a:p>
        </p:txBody>
      </p:sp>
    </p:spTree>
    <p:extLst>
      <p:ext uri="{BB962C8B-B14F-4D97-AF65-F5344CB8AC3E}">
        <p14:creationId xmlns:p14="http://schemas.microsoft.com/office/powerpoint/2010/main" val="2795554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sbin.com/vinojeqite/edit?js,output" TargetMode="External"/><Relationship Id="rId2" Type="http://schemas.openxmlformats.org/officeDocument/2006/relationships/hyperlink" Target="http://jsbin.com/luxahayuzi/edit?js,outpu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4135437"/>
          </a:xfrm>
        </p:spPr>
        <p:txBody>
          <a:bodyPr/>
          <a:lstStyle/>
          <a:p>
            <a:r>
              <a:rPr lang="es-ES" dirty="0" err="1" smtClean="0"/>
              <a:t>Cycle</a:t>
            </a:r>
            <a:r>
              <a:rPr lang="es-ES" dirty="0" smtClean="0"/>
              <a:t> JS</a:t>
            </a:r>
            <a:endParaRPr lang="es-ES" dirty="0"/>
          </a:p>
        </p:txBody>
      </p:sp>
      <p:sp>
        <p:nvSpPr>
          <p:cNvPr id="3" name="Subtítulo 2"/>
          <p:cNvSpPr>
            <a:spLocks noGrp="1"/>
          </p:cNvSpPr>
          <p:nvPr>
            <p:ph type="subTitle" idx="1"/>
          </p:nvPr>
        </p:nvSpPr>
        <p:spPr>
          <a:xfrm>
            <a:off x="1524000" y="3602037"/>
            <a:ext cx="9144000" cy="2263303"/>
          </a:xfrm>
        </p:spPr>
        <p:txBody>
          <a:bodyPr>
            <a:normAutofit/>
          </a:bodyPr>
          <a:lstStyle/>
          <a:p>
            <a:endParaRPr lang="es-ES" dirty="0" smtClean="0"/>
          </a:p>
          <a:p>
            <a:endParaRPr lang="es-ES" dirty="0"/>
          </a:p>
          <a:p>
            <a:endParaRPr lang="es-ES" dirty="0" smtClean="0"/>
          </a:p>
          <a:p>
            <a:endParaRPr lang="es-ES" dirty="0"/>
          </a:p>
          <a:p>
            <a:r>
              <a:rPr lang="es-ES" dirty="0" smtClean="0"/>
              <a:t>David Pérez</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317" y="1430294"/>
            <a:ext cx="1905000" cy="1905000"/>
          </a:xfrm>
          <a:prstGeom prst="rect">
            <a:avLst/>
          </a:prstGeom>
        </p:spPr>
      </p:pic>
    </p:spTree>
    <p:extLst>
      <p:ext uri="{BB962C8B-B14F-4D97-AF65-F5344CB8AC3E}">
        <p14:creationId xmlns:p14="http://schemas.microsoft.com/office/powerpoint/2010/main" val="3636550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Cycle</a:t>
            </a:r>
            <a:r>
              <a:rPr lang="es-ES" dirty="0" smtClean="0"/>
              <a:t> </a:t>
            </a:r>
            <a:r>
              <a:rPr lang="es-ES" dirty="0" err="1" smtClean="0"/>
              <a:t>js</a:t>
            </a:r>
            <a:endParaRPr lang="es-ES" dirty="0"/>
          </a:p>
        </p:txBody>
      </p:sp>
      <p:sp>
        <p:nvSpPr>
          <p:cNvPr id="3" name="Marcador de contenido 2"/>
          <p:cNvSpPr>
            <a:spLocks noGrp="1"/>
          </p:cNvSpPr>
          <p:nvPr>
            <p:ph idx="1"/>
          </p:nvPr>
        </p:nvSpPr>
        <p:spPr/>
        <p:txBody>
          <a:bodyPr/>
          <a:lstStyle/>
          <a:p>
            <a:r>
              <a:rPr lang="es-ES" dirty="0" err="1" smtClean="0"/>
              <a:t>Cycle</a:t>
            </a:r>
            <a:r>
              <a:rPr lang="es-ES" dirty="0" smtClean="0"/>
              <a:t> </a:t>
            </a:r>
            <a:r>
              <a:rPr lang="es-ES" dirty="0" err="1" smtClean="0"/>
              <a:t>Js</a:t>
            </a:r>
            <a:r>
              <a:rPr lang="es-ES" dirty="0" smtClean="0"/>
              <a:t> se compone de Core y Dom.</a:t>
            </a:r>
          </a:p>
          <a:p>
            <a:r>
              <a:rPr lang="es-ES" dirty="0" err="1" smtClean="0"/>
              <a:t>Cycle</a:t>
            </a:r>
            <a:r>
              <a:rPr lang="es-ES" dirty="0" smtClean="0"/>
              <a:t> Core: es en una abstracción en la que tu aplicación es una función pura </a:t>
            </a:r>
            <a:r>
              <a:rPr lang="es-ES" dirty="0" err="1" smtClean="0"/>
              <a:t>main</a:t>
            </a:r>
            <a:r>
              <a:rPr lang="es-ES" dirty="0" smtClean="0"/>
              <a:t>(</a:t>
            </a:r>
            <a:r>
              <a:rPr lang="es-ES" dirty="0" err="1" smtClean="0"/>
              <a:t>sources</a:t>
            </a:r>
            <a:r>
              <a:rPr lang="es-ES" dirty="0" smtClean="0"/>
              <a:t>).</a:t>
            </a:r>
          </a:p>
          <a:p>
            <a:r>
              <a:rPr lang="es-ES" dirty="0" err="1" smtClean="0"/>
              <a:t>Cycle</a:t>
            </a:r>
            <a:r>
              <a:rPr lang="es-ES" dirty="0" smtClean="0"/>
              <a:t> </a:t>
            </a:r>
            <a:r>
              <a:rPr lang="es-ES" dirty="0" err="1" smtClean="0"/>
              <a:t>Dom</a:t>
            </a:r>
            <a:r>
              <a:rPr lang="es-ES" dirty="0" smtClean="0"/>
              <a:t>: es un conjunto de funciones.</a:t>
            </a:r>
            <a:endParaRPr lang="es-ES" dirty="0"/>
          </a:p>
        </p:txBody>
      </p:sp>
    </p:spTree>
    <p:extLst>
      <p:ext uri="{BB962C8B-B14F-4D97-AF65-F5344CB8AC3E}">
        <p14:creationId xmlns:p14="http://schemas.microsoft.com/office/powerpoint/2010/main" val="2327743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7367" y="193590"/>
            <a:ext cx="10874417" cy="1313934"/>
          </a:xfrm>
        </p:spPr>
        <p:txBody>
          <a:bodyPr>
            <a:normAutofit/>
          </a:bodyPr>
          <a:lstStyle/>
          <a:p>
            <a:r>
              <a:rPr lang="es-ES" sz="4400" dirty="0" err="1" smtClean="0"/>
              <a:t>Cycle</a:t>
            </a:r>
            <a:r>
              <a:rPr lang="es-ES" sz="4400" dirty="0" smtClean="0"/>
              <a:t> Core</a:t>
            </a:r>
            <a:endParaRPr lang="es-ES" sz="4400"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271" r="2271"/>
          <a:stretch>
            <a:fillRect/>
          </a:stretch>
        </p:blipFill>
        <p:spPr>
          <a:xfrm>
            <a:off x="7249297" y="1794732"/>
            <a:ext cx="4413314" cy="4074255"/>
          </a:xfrm>
        </p:spPr>
      </p:pic>
      <p:sp>
        <p:nvSpPr>
          <p:cNvPr id="4" name="Marcador de texto 3"/>
          <p:cNvSpPr>
            <a:spLocks noGrp="1"/>
          </p:cNvSpPr>
          <p:nvPr>
            <p:ph type="body" sz="half" idx="2"/>
          </p:nvPr>
        </p:nvSpPr>
        <p:spPr>
          <a:xfrm>
            <a:off x="839788" y="1894703"/>
            <a:ext cx="6409509" cy="3974285"/>
          </a:xfrm>
        </p:spPr>
        <p:txBody>
          <a:bodyPr/>
          <a:lstStyle/>
          <a:p>
            <a:r>
              <a:rPr lang="es-ES" sz="2800" dirty="0" smtClean="0"/>
              <a:t>Es una función run(</a:t>
            </a:r>
            <a:r>
              <a:rPr lang="es-ES" sz="2800" dirty="0" err="1" smtClean="0"/>
              <a:t>main</a:t>
            </a:r>
            <a:r>
              <a:rPr lang="es-ES" sz="2800" dirty="0" smtClean="0"/>
              <a:t>, drivers) </a:t>
            </a:r>
            <a:r>
              <a:rPr lang="es-ES" sz="2800" dirty="0" smtClean="0"/>
              <a:t>la cual genera un ciclo entre la función </a:t>
            </a:r>
            <a:r>
              <a:rPr lang="es-ES" sz="2800" dirty="0" err="1" smtClean="0"/>
              <a:t>main</a:t>
            </a:r>
            <a:r>
              <a:rPr lang="es-ES" sz="2800" dirty="0" smtClean="0"/>
              <a:t> y los drivers.</a:t>
            </a:r>
            <a:endParaRPr lang="es-ES" sz="2800" dirty="0" smtClean="0"/>
          </a:p>
          <a:p>
            <a:r>
              <a:rPr lang="es-ES" sz="2800" dirty="0" smtClean="0"/>
              <a:t>La función </a:t>
            </a:r>
            <a:r>
              <a:rPr lang="es-ES" sz="2800" dirty="0" err="1" smtClean="0"/>
              <a:t>main</a:t>
            </a:r>
            <a:r>
              <a:rPr lang="es-ES" sz="2800" dirty="0" smtClean="0"/>
              <a:t>() toma como parámetros efectos de lectura </a:t>
            </a:r>
            <a:r>
              <a:rPr lang="es-ES" sz="2800" dirty="0" smtClean="0"/>
              <a:t>(</a:t>
            </a:r>
            <a:r>
              <a:rPr lang="es-ES" sz="2800" dirty="0" err="1" smtClean="0"/>
              <a:t>sources</a:t>
            </a:r>
            <a:r>
              <a:rPr lang="es-ES" sz="2800" dirty="0" smtClean="0"/>
              <a:t>) y </a:t>
            </a:r>
            <a:r>
              <a:rPr lang="es-ES" sz="2800" dirty="0" smtClean="0"/>
              <a:t>retorna efectos de </a:t>
            </a:r>
            <a:r>
              <a:rPr lang="es-ES" sz="2800" dirty="0" smtClean="0"/>
              <a:t>escritura (</a:t>
            </a:r>
            <a:r>
              <a:rPr lang="es-ES" sz="2800" dirty="0" err="1" smtClean="0"/>
              <a:t>sinks</a:t>
            </a:r>
            <a:r>
              <a:rPr lang="es-ES" sz="2800" dirty="0" smtClean="0"/>
              <a:t>).</a:t>
            </a:r>
            <a:endParaRPr lang="es-ES" sz="2800" dirty="0" smtClean="0"/>
          </a:p>
          <a:p>
            <a:r>
              <a:rPr lang="es-ES" sz="2800" dirty="0" smtClean="0"/>
              <a:t>Drivers es un objeto cuyas claves son nombres y cuyos valores son funciones.</a:t>
            </a:r>
            <a:endParaRPr lang="es-ES" sz="2800" dirty="0"/>
          </a:p>
          <a:p>
            <a:endParaRPr lang="es-ES" dirty="0" smtClean="0"/>
          </a:p>
          <a:p>
            <a:endParaRPr lang="es-ES" dirty="0" smtClean="0"/>
          </a:p>
          <a:p>
            <a:endParaRPr lang="es-ES" dirty="0"/>
          </a:p>
        </p:txBody>
      </p:sp>
    </p:spTree>
    <p:extLst>
      <p:ext uri="{BB962C8B-B14F-4D97-AF65-F5344CB8AC3E}">
        <p14:creationId xmlns:p14="http://schemas.microsoft.com/office/powerpoint/2010/main" val="206125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Cycle</a:t>
            </a:r>
            <a:r>
              <a:rPr lang="es-ES" dirty="0" smtClean="0"/>
              <a:t> </a:t>
            </a:r>
            <a:r>
              <a:rPr lang="es-ES" dirty="0" err="1" smtClean="0"/>
              <a:t>Dom</a:t>
            </a:r>
            <a:endParaRPr lang="es-ES" dirty="0"/>
          </a:p>
        </p:txBody>
      </p:sp>
      <p:sp>
        <p:nvSpPr>
          <p:cNvPr id="3" name="Marcador de contenido 2"/>
          <p:cNvSpPr>
            <a:spLocks noGrp="1"/>
          </p:cNvSpPr>
          <p:nvPr>
            <p:ph idx="1"/>
          </p:nvPr>
        </p:nvSpPr>
        <p:spPr>
          <a:xfrm>
            <a:off x="838199" y="1825625"/>
            <a:ext cx="10824411" cy="4351338"/>
          </a:xfrm>
        </p:spPr>
        <p:txBody>
          <a:bodyPr>
            <a:normAutofit/>
          </a:bodyPr>
          <a:lstStyle/>
          <a:p>
            <a:r>
              <a:rPr lang="es-ES" dirty="0" smtClean="0"/>
              <a:t>Se compone de varias funciones:</a:t>
            </a:r>
          </a:p>
          <a:p>
            <a:pPr marL="457200" lvl="1" indent="0">
              <a:buNone/>
            </a:pPr>
            <a:r>
              <a:rPr lang="es-ES" dirty="0" smtClean="0"/>
              <a:t>Las mas importantes son: </a:t>
            </a:r>
          </a:p>
          <a:p>
            <a:pPr lvl="1"/>
            <a:r>
              <a:rPr lang="es-ES" dirty="0" err="1" smtClean="0"/>
              <a:t>makeDOMDriver</a:t>
            </a:r>
            <a:r>
              <a:rPr lang="es-ES" dirty="0" smtClean="0"/>
              <a:t>(): toma como parámetro un contenedor donde en el DOM donde el driver operara y puede recibir también un objeto con distintas propiedades. Retorna una colección de Observables. </a:t>
            </a:r>
          </a:p>
          <a:p>
            <a:pPr lvl="1"/>
            <a:r>
              <a:rPr lang="es-ES" dirty="0" err="1" smtClean="0"/>
              <a:t>makeHTMLDriver</a:t>
            </a:r>
            <a:r>
              <a:rPr lang="es-ES" dirty="0" smtClean="0"/>
              <a:t>():  toma como parámetros un Observable de elementos del Virtual DOM y </a:t>
            </a:r>
            <a:r>
              <a:rPr lang="es-ES" dirty="0" err="1" smtClean="0"/>
              <a:t>devulve</a:t>
            </a:r>
            <a:r>
              <a:rPr lang="es-ES" dirty="0" smtClean="0"/>
              <a:t> un Observable de </a:t>
            </a:r>
            <a:r>
              <a:rPr lang="es-ES" dirty="0" err="1" smtClean="0"/>
              <a:t>strings</a:t>
            </a:r>
            <a:r>
              <a:rPr lang="es-ES" dirty="0" smtClean="0"/>
              <a:t> </a:t>
            </a:r>
            <a:r>
              <a:rPr lang="es-ES" dirty="0" err="1" smtClean="0"/>
              <a:t>renderizados</a:t>
            </a:r>
            <a:r>
              <a:rPr lang="es-ES" dirty="0" smtClean="0"/>
              <a:t>.</a:t>
            </a:r>
          </a:p>
          <a:p>
            <a:pPr lvl="1"/>
            <a:r>
              <a:rPr lang="es-ES" dirty="0" smtClean="0"/>
              <a:t>h(): atajo a virtual-</a:t>
            </a:r>
            <a:r>
              <a:rPr lang="es-ES" dirty="0" err="1" smtClean="0"/>
              <a:t>hyperscript</a:t>
            </a:r>
            <a:r>
              <a:rPr lang="es-ES" dirty="0" smtClean="0"/>
              <a:t> para crear </a:t>
            </a:r>
            <a:r>
              <a:rPr lang="es-ES" dirty="0" err="1" smtClean="0"/>
              <a:t>VTrees</a:t>
            </a:r>
            <a:r>
              <a:rPr lang="es-ES" dirty="0" smtClean="0"/>
              <a:t> en las </a:t>
            </a:r>
            <a:r>
              <a:rPr lang="es-ES" dirty="0" smtClean="0"/>
              <a:t>vistas</a:t>
            </a:r>
          </a:p>
          <a:p>
            <a:pPr lvl="2"/>
            <a:r>
              <a:rPr lang="es-ES" sz="1600" dirty="0" smtClean="0">
                <a:latin typeface="Consolas" panose="020B0609020204030204" pitchFamily="49" charset="0"/>
              </a:rPr>
              <a:t>h(selector, propiedades, hijos)</a:t>
            </a:r>
          </a:p>
          <a:p>
            <a:pPr lvl="2"/>
            <a:r>
              <a:rPr lang="es-ES" sz="1600" dirty="0" smtClean="0">
                <a:latin typeface="Consolas" panose="020B0609020204030204" pitchFamily="49" charset="0"/>
              </a:rPr>
              <a:t>h( ‘ </a:t>
            </a:r>
            <a:r>
              <a:rPr lang="es-ES" sz="1600" dirty="0" err="1" smtClean="0">
                <a:latin typeface="Consolas" panose="020B0609020204030204" pitchFamily="49" charset="0"/>
              </a:rPr>
              <a:t>div.clase</a:t>
            </a:r>
            <a:r>
              <a:rPr lang="es-ES" sz="1600" dirty="0" smtClean="0">
                <a:latin typeface="Consolas" panose="020B0609020204030204" pitchFamily="49" charset="0"/>
              </a:rPr>
              <a:t> ’, { </a:t>
            </a:r>
            <a:r>
              <a:rPr lang="es-ES" sz="1600" dirty="0" err="1" smtClean="0">
                <a:latin typeface="Consolas" panose="020B0609020204030204" pitchFamily="49" charset="0"/>
              </a:rPr>
              <a:t>style</a:t>
            </a:r>
            <a:r>
              <a:rPr lang="es-ES" sz="1600" dirty="0" smtClean="0">
                <a:latin typeface="Consolas" panose="020B0609020204030204" pitchFamily="49" charset="0"/>
              </a:rPr>
              <a:t>: { color: red } } , [</a:t>
            </a:r>
          </a:p>
          <a:p>
            <a:pPr marL="914400" lvl="2" indent="0">
              <a:buNone/>
            </a:pPr>
            <a:r>
              <a:rPr lang="es-ES" sz="1600" dirty="0" smtClean="0">
                <a:latin typeface="Consolas" panose="020B0609020204030204" pitchFamily="49" charset="0"/>
              </a:rPr>
              <a:t>	h( ‘p’ , ’Hola’ )	</a:t>
            </a:r>
            <a:r>
              <a:rPr lang="es-ES" sz="1600" dirty="0">
                <a:latin typeface="Consolas" panose="020B0609020204030204" pitchFamily="49" charset="0"/>
              </a:rPr>
              <a:t>	</a:t>
            </a:r>
            <a:endParaRPr lang="es-ES" sz="1600" dirty="0" smtClean="0">
              <a:latin typeface="Consolas" panose="020B0609020204030204" pitchFamily="49" charset="0"/>
            </a:endParaRPr>
          </a:p>
          <a:p>
            <a:pPr marL="914400" lvl="2" indent="0">
              <a:buNone/>
            </a:pPr>
            <a:r>
              <a:rPr lang="es-ES" sz="1600" dirty="0" smtClean="0">
                <a:latin typeface="Consolas" panose="020B0609020204030204" pitchFamily="49" charset="0"/>
              </a:rPr>
              <a:t>     ])</a:t>
            </a:r>
            <a:endParaRPr lang="es-ES" sz="1600" dirty="0" smtClean="0">
              <a:latin typeface="Consolas" panose="020B0609020204030204" pitchFamily="49" charset="0"/>
            </a:endParaRPr>
          </a:p>
          <a:p>
            <a:pPr marL="457200" lvl="1" indent="0">
              <a:buNone/>
            </a:pPr>
            <a:endParaRPr lang="es-ES" dirty="0"/>
          </a:p>
        </p:txBody>
      </p:sp>
    </p:spTree>
    <p:extLst>
      <p:ext uri="{BB962C8B-B14F-4D97-AF65-F5344CB8AC3E}">
        <p14:creationId xmlns:p14="http://schemas.microsoft.com/office/powerpoint/2010/main" val="328757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Patrón MVI</a:t>
            </a:r>
            <a:endParaRPr lang="es-ES" dirty="0"/>
          </a:p>
        </p:txBody>
      </p:sp>
      <p:sp>
        <p:nvSpPr>
          <p:cNvPr id="3" name="Marcador de contenido 2"/>
          <p:cNvSpPr>
            <a:spLocks noGrp="1"/>
          </p:cNvSpPr>
          <p:nvPr>
            <p:ph idx="1"/>
          </p:nvPr>
        </p:nvSpPr>
        <p:spPr/>
        <p:txBody>
          <a:bodyPr/>
          <a:lstStyle/>
          <a:p>
            <a:pPr marL="0" indent="0">
              <a:buNone/>
            </a:pPr>
            <a:r>
              <a:rPr lang="es-ES" dirty="0" smtClean="0"/>
              <a:t>Este patrón hace referencia a MODEL, VIEW, INTENT, sirve para </a:t>
            </a:r>
            <a:r>
              <a:rPr lang="es-ES" dirty="0" err="1" smtClean="0"/>
              <a:t>refactorizar</a:t>
            </a:r>
            <a:r>
              <a:rPr lang="es-ES" dirty="0" smtClean="0"/>
              <a:t> la función </a:t>
            </a:r>
            <a:r>
              <a:rPr lang="es-ES" dirty="0" err="1" smtClean="0"/>
              <a:t>main</a:t>
            </a:r>
            <a:r>
              <a:rPr lang="es-ES" dirty="0" smtClean="0"/>
              <a:t>().</a:t>
            </a:r>
          </a:p>
          <a:p>
            <a:r>
              <a:rPr lang="es-ES" dirty="0" err="1" smtClean="0"/>
              <a:t>Model</a:t>
            </a:r>
            <a:r>
              <a:rPr lang="es-ES" dirty="0" smtClean="0"/>
              <a:t>: su función es manejar el estado recibe Observables que son acciones y devuelve el estado.</a:t>
            </a:r>
          </a:p>
          <a:p>
            <a:r>
              <a:rPr lang="es-ES" dirty="0" smtClean="0"/>
              <a:t>View: </a:t>
            </a:r>
            <a:r>
              <a:rPr lang="es-ES" dirty="0" err="1" smtClean="0"/>
              <a:t>renderiza</a:t>
            </a:r>
            <a:r>
              <a:rPr lang="es-ES" dirty="0" smtClean="0"/>
              <a:t> el estado, recibe el estado y devuelve un </a:t>
            </a:r>
            <a:r>
              <a:rPr lang="es-ES" dirty="0" err="1" smtClean="0"/>
              <a:t>Onservable</a:t>
            </a:r>
            <a:r>
              <a:rPr lang="es-ES" dirty="0" smtClean="0"/>
              <a:t> que representa los efectos de escritura del DOM.</a:t>
            </a:r>
          </a:p>
          <a:p>
            <a:r>
              <a:rPr lang="es-ES" dirty="0" err="1" smtClean="0"/>
              <a:t>Intent</a:t>
            </a:r>
            <a:r>
              <a:rPr lang="es-ES" dirty="0" smtClean="0"/>
              <a:t>: interpreta los eventos que produce el usuario como acciones.</a:t>
            </a:r>
            <a:endParaRPr lang="es-ES" dirty="0"/>
          </a:p>
        </p:txBody>
      </p:sp>
    </p:spTree>
    <p:extLst>
      <p:ext uri="{BB962C8B-B14F-4D97-AF65-F5344CB8AC3E}">
        <p14:creationId xmlns:p14="http://schemas.microsoft.com/office/powerpoint/2010/main" val="280102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Componentes</a:t>
            </a:r>
            <a:endParaRPr lang="es-ES" dirty="0"/>
          </a:p>
        </p:txBody>
      </p:sp>
      <p:sp>
        <p:nvSpPr>
          <p:cNvPr id="3" name="Marcador de contenido 2"/>
          <p:cNvSpPr>
            <a:spLocks noGrp="1"/>
          </p:cNvSpPr>
          <p:nvPr>
            <p:ph idx="1"/>
          </p:nvPr>
        </p:nvSpPr>
        <p:spPr/>
        <p:txBody>
          <a:bodyPr/>
          <a:lstStyle/>
          <a:p>
            <a:pPr marL="0" indent="0">
              <a:buNone/>
            </a:pPr>
            <a:r>
              <a:rPr lang="es-ES" dirty="0" smtClean="0"/>
              <a:t>Un componente es una pieza reutilizable de </a:t>
            </a:r>
            <a:r>
              <a:rPr lang="es-ES" dirty="0" smtClean="0"/>
              <a:t>código. </a:t>
            </a:r>
            <a:endParaRPr lang="es-ES" dirty="0" smtClean="0"/>
          </a:p>
          <a:p>
            <a:pPr marL="0" indent="0">
              <a:buNone/>
            </a:pPr>
            <a:r>
              <a:rPr lang="es-ES" dirty="0" smtClean="0"/>
              <a:t>Es una función que recibe al igual que </a:t>
            </a:r>
            <a:r>
              <a:rPr lang="es-ES" dirty="0" err="1" smtClean="0"/>
              <a:t>main</a:t>
            </a:r>
            <a:r>
              <a:rPr lang="es-ES" dirty="0" smtClean="0"/>
              <a:t>() efectos de lectura y puede recibir propiedades y que devuelve efectos de escritura.</a:t>
            </a:r>
          </a:p>
          <a:p>
            <a:pPr marL="0" indent="0">
              <a:buNone/>
            </a:pPr>
            <a:r>
              <a:rPr lang="es-ES" dirty="0" smtClean="0"/>
              <a:t>Usar un componente es tan sencillo como llamar a una función.</a:t>
            </a:r>
            <a:endParaRPr lang="es-ES" dirty="0"/>
          </a:p>
        </p:txBody>
      </p:sp>
    </p:spTree>
    <p:extLst>
      <p:ext uri="{BB962C8B-B14F-4D97-AF65-F5344CB8AC3E}">
        <p14:creationId xmlns:p14="http://schemas.microsoft.com/office/powerpoint/2010/main" val="414246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Drivers</a:t>
            </a:r>
            <a:endParaRPr lang="es-ES" dirty="0"/>
          </a:p>
        </p:txBody>
      </p:sp>
      <p:sp>
        <p:nvSpPr>
          <p:cNvPr id="3" name="Marcador de contenido 2"/>
          <p:cNvSpPr>
            <a:spLocks noGrp="1"/>
          </p:cNvSpPr>
          <p:nvPr>
            <p:ph idx="1"/>
          </p:nvPr>
        </p:nvSpPr>
        <p:spPr/>
        <p:txBody>
          <a:bodyPr/>
          <a:lstStyle/>
          <a:p>
            <a:r>
              <a:rPr lang="es-ES" dirty="0" smtClean="0"/>
              <a:t>Son funciones que reciben efectos de escritura y que realizan alguna modificación en el estado o tiene alguna </a:t>
            </a:r>
            <a:r>
              <a:rPr lang="es-ES" dirty="0" err="1" smtClean="0"/>
              <a:t>interaccion</a:t>
            </a:r>
            <a:r>
              <a:rPr lang="es-ES" dirty="0" smtClean="0"/>
              <a:t>.</a:t>
            </a:r>
          </a:p>
          <a:p>
            <a:r>
              <a:rPr lang="es-ES" dirty="0" smtClean="0"/>
              <a:t>Los mas utilizados son DOM driver y HTTP driver aunque hay bastantes mas y puedes crear uno para un cierto propósito.</a:t>
            </a:r>
          </a:p>
          <a:p>
            <a:pPr lvl="1"/>
            <a:r>
              <a:rPr lang="es-ES" dirty="0" smtClean="0"/>
              <a:t>DOM driver: es un  proxy que interactúa entre el usuario y el navegador, este muestra la web al usuario y capta las acciones realizadas por el usuario.</a:t>
            </a:r>
          </a:p>
          <a:p>
            <a:pPr lvl="1"/>
            <a:r>
              <a:rPr lang="es-ES" dirty="0" smtClean="0"/>
              <a:t>HTTP driver: sirve para realizar peticiones AJAX. Es una función que recibe la petición y </a:t>
            </a:r>
            <a:r>
              <a:rPr lang="es-ES" dirty="0" smtClean="0"/>
              <a:t>devuelve </a:t>
            </a:r>
            <a:r>
              <a:rPr lang="es-ES" dirty="0" smtClean="0"/>
              <a:t>una respuesta.</a:t>
            </a:r>
          </a:p>
        </p:txBody>
      </p:sp>
    </p:spTree>
    <p:extLst>
      <p:ext uri="{BB962C8B-B14F-4D97-AF65-F5344CB8AC3E}">
        <p14:creationId xmlns:p14="http://schemas.microsoft.com/office/powerpoint/2010/main" val="149833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s-ES" dirty="0"/>
          </a:p>
        </p:txBody>
      </p:sp>
      <p:sp>
        <p:nvSpPr>
          <p:cNvPr id="3" name="Marcador de contenido 2"/>
          <p:cNvSpPr>
            <a:spLocks noGrp="1"/>
          </p:cNvSpPr>
          <p:nvPr>
            <p:ph idx="1"/>
          </p:nvPr>
        </p:nvSpPr>
        <p:spPr/>
        <p:txBody>
          <a:bodyPr/>
          <a:lstStyle/>
          <a:p>
            <a:r>
              <a:rPr lang="es-ES" dirty="0" smtClean="0"/>
              <a:t>Hola Mundo: </a:t>
            </a:r>
            <a:r>
              <a:rPr lang="es-ES" dirty="0">
                <a:hlinkClick r:id="rId2"/>
              </a:rPr>
              <a:t>http://jsbin.com/luxahayuzi/edit?js,output</a:t>
            </a:r>
            <a:endParaRPr lang="es-ES" dirty="0"/>
          </a:p>
          <a:p>
            <a:r>
              <a:rPr lang="es-ES" dirty="0" smtClean="0"/>
              <a:t>Contador</a:t>
            </a:r>
            <a:r>
              <a:rPr lang="es-ES" dirty="0"/>
              <a:t>: </a:t>
            </a:r>
            <a:r>
              <a:rPr lang="es-ES" dirty="0">
                <a:hlinkClick r:id="rId3"/>
              </a:rPr>
              <a:t>http://jsbin.com/vinojeqite/edit?js,output</a:t>
            </a:r>
            <a:endParaRPr lang="es-ES" dirty="0"/>
          </a:p>
        </p:txBody>
      </p:sp>
    </p:spTree>
    <p:extLst>
      <p:ext uri="{BB962C8B-B14F-4D97-AF65-F5344CB8AC3E}">
        <p14:creationId xmlns:p14="http://schemas.microsoft.com/office/powerpoint/2010/main" val="164576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¿Qué es </a:t>
            </a:r>
            <a:r>
              <a:rPr lang="es-ES" dirty="0" err="1" smtClean="0"/>
              <a:t>Cycle</a:t>
            </a:r>
            <a:r>
              <a:rPr lang="es-ES" dirty="0" smtClean="0"/>
              <a:t> JS?</a:t>
            </a:r>
          </a:p>
          <a:p>
            <a:r>
              <a:rPr lang="es-ES" dirty="0" smtClean="0"/>
              <a:t>¿Qué es programación funcional?</a:t>
            </a:r>
          </a:p>
          <a:p>
            <a:r>
              <a:rPr lang="es-ES" dirty="0" smtClean="0"/>
              <a:t>¿Qué es programación reactiva?</a:t>
            </a:r>
          </a:p>
          <a:p>
            <a:r>
              <a:rPr lang="es-ES" dirty="0" err="1" smtClean="0"/>
              <a:t>Cycle</a:t>
            </a:r>
            <a:r>
              <a:rPr lang="es-ES" dirty="0" smtClean="0"/>
              <a:t> JS</a:t>
            </a:r>
          </a:p>
          <a:p>
            <a:r>
              <a:rPr lang="es-ES" dirty="0" err="1" smtClean="0"/>
              <a:t>Cycle</a:t>
            </a:r>
            <a:r>
              <a:rPr lang="es-ES" dirty="0" smtClean="0"/>
              <a:t> Core</a:t>
            </a:r>
          </a:p>
          <a:p>
            <a:r>
              <a:rPr lang="es-ES" dirty="0" err="1" smtClean="0"/>
              <a:t>Cycle</a:t>
            </a:r>
            <a:r>
              <a:rPr lang="es-ES" dirty="0" smtClean="0"/>
              <a:t> DOM</a:t>
            </a:r>
          </a:p>
          <a:p>
            <a:r>
              <a:rPr lang="es-ES" dirty="0" smtClean="0"/>
              <a:t>Patrón MVI</a:t>
            </a:r>
          </a:p>
          <a:p>
            <a:r>
              <a:rPr lang="es-ES" dirty="0" smtClean="0"/>
              <a:t>Componentes</a:t>
            </a:r>
          </a:p>
          <a:p>
            <a:r>
              <a:rPr lang="es-ES" dirty="0" smtClean="0"/>
              <a:t>Drivers</a:t>
            </a:r>
          </a:p>
          <a:p>
            <a:r>
              <a:rPr lang="es-ES" dirty="0" smtClean="0"/>
              <a:t>Ejemplos</a:t>
            </a:r>
          </a:p>
          <a:p>
            <a:r>
              <a:rPr lang="es-ES" dirty="0"/>
              <a:t>Explicación proyecto</a:t>
            </a:r>
          </a:p>
          <a:p>
            <a:endParaRPr lang="es-ES" dirty="0" smtClean="0"/>
          </a:p>
          <a:p>
            <a:endParaRPr lang="es-ES" dirty="0"/>
          </a:p>
        </p:txBody>
      </p:sp>
    </p:spTree>
    <p:extLst>
      <p:ext uri="{BB962C8B-B14F-4D97-AF65-F5344CB8AC3E}">
        <p14:creationId xmlns:p14="http://schemas.microsoft.com/office/powerpoint/2010/main" val="200083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a:t>
            </a:r>
            <a:r>
              <a:rPr lang="es-ES" dirty="0" err="1" smtClean="0"/>
              <a:t>Cycle</a:t>
            </a:r>
            <a:r>
              <a:rPr lang="es-ES" dirty="0" smtClean="0"/>
              <a:t> JS?</a:t>
            </a:r>
            <a:endParaRPr lang="es-ES" dirty="0"/>
          </a:p>
        </p:txBody>
      </p:sp>
      <p:sp>
        <p:nvSpPr>
          <p:cNvPr id="3" name="Marcador de contenido 2"/>
          <p:cNvSpPr>
            <a:spLocks noGrp="1"/>
          </p:cNvSpPr>
          <p:nvPr>
            <p:ph idx="1"/>
          </p:nvPr>
        </p:nvSpPr>
        <p:spPr/>
        <p:txBody>
          <a:bodyPr>
            <a:normAutofit/>
          </a:bodyPr>
          <a:lstStyle/>
          <a:p>
            <a:r>
              <a:rPr lang="es-ES" dirty="0" err="1" smtClean="0"/>
              <a:t>Cycle</a:t>
            </a:r>
            <a:r>
              <a:rPr lang="es-ES" dirty="0"/>
              <a:t> </a:t>
            </a:r>
            <a:r>
              <a:rPr lang="es-ES" dirty="0" smtClean="0"/>
              <a:t>JS es un “</a:t>
            </a:r>
            <a:r>
              <a:rPr lang="es-ES" dirty="0" err="1" smtClean="0"/>
              <a:t>framework</a:t>
            </a:r>
            <a:r>
              <a:rPr lang="es-ES" dirty="0" smtClean="0"/>
              <a:t>” de JavaScript que nos permite realizar programación reactiva y funcional.</a:t>
            </a:r>
          </a:p>
          <a:p>
            <a:r>
              <a:rPr lang="es-ES" dirty="0" smtClean="0"/>
              <a:t>Composición </a:t>
            </a:r>
            <a:r>
              <a:rPr lang="es-ES" dirty="0" err="1" smtClean="0"/>
              <a:t>Cycle</a:t>
            </a:r>
            <a:r>
              <a:rPr lang="es-ES" dirty="0" smtClean="0"/>
              <a:t> </a:t>
            </a:r>
            <a:r>
              <a:rPr lang="es-ES" dirty="0" err="1" smtClean="0"/>
              <a:t>js</a:t>
            </a:r>
            <a:r>
              <a:rPr lang="es-ES" dirty="0" smtClean="0"/>
              <a:t>:</a:t>
            </a:r>
          </a:p>
          <a:p>
            <a:pPr lvl="1"/>
            <a:r>
              <a:rPr lang="pt-BR" dirty="0" err="1"/>
              <a:t>xJS</a:t>
            </a:r>
            <a:r>
              <a:rPr lang="pt-BR" dirty="0"/>
              <a:t>: 71,1%</a:t>
            </a:r>
          </a:p>
          <a:p>
            <a:pPr lvl="1"/>
            <a:r>
              <a:rPr lang="pt-BR" dirty="0"/>
              <a:t>virtual-dom: 9,76%</a:t>
            </a:r>
          </a:p>
          <a:p>
            <a:pPr lvl="1"/>
            <a:r>
              <a:rPr lang="pt-BR" dirty="0"/>
              <a:t>@</a:t>
            </a:r>
            <a:r>
              <a:rPr lang="pt-BR" dirty="0" err="1"/>
              <a:t>cycle</a:t>
            </a:r>
            <a:r>
              <a:rPr lang="pt-BR" dirty="0"/>
              <a:t>/dom: 4,87%</a:t>
            </a:r>
          </a:p>
          <a:p>
            <a:pPr lvl="1"/>
            <a:r>
              <a:rPr lang="pt-BR" dirty="0" err="1"/>
              <a:t>src</a:t>
            </a:r>
            <a:r>
              <a:rPr lang="pt-BR" dirty="0"/>
              <a:t>: 2,47%</a:t>
            </a:r>
          </a:p>
          <a:p>
            <a:pPr lvl="1"/>
            <a:r>
              <a:rPr lang="pt-BR" dirty="0"/>
              <a:t>@</a:t>
            </a:r>
            <a:r>
              <a:rPr lang="pt-BR" dirty="0" err="1"/>
              <a:t>cycle</a:t>
            </a:r>
            <a:r>
              <a:rPr lang="pt-BR" dirty="0"/>
              <a:t>/core: 0,64%</a:t>
            </a:r>
          </a:p>
          <a:p>
            <a:pPr lvl="1"/>
            <a:r>
              <a:rPr lang="pt-BR" dirty="0" err="1"/>
              <a:t>misc</a:t>
            </a:r>
            <a:r>
              <a:rPr lang="pt-BR" dirty="0"/>
              <a:t>: 10,77%</a:t>
            </a:r>
          </a:p>
          <a:p>
            <a:pPr marL="0" indent="0">
              <a:buNone/>
            </a:pPr>
            <a:endParaRPr lang="es-ES" u="sng" dirty="0"/>
          </a:p>
        </p:txBody>
      </p:sp>
    </p:spTree>
    <p:extLst>
      <p:ext uri="{BB962C8B-B14F-4D97-AF65-F5344CB8AC3E}">
        <p14:creationId xmlns:p14="http://schemas.microsoft.com/office/powerpoint/2010/main" val="351905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Programación funcional</a:t>
            </a:r>
            <a:endParaRPr lang="es-ES" dirty="0"/>
          </a:p>
        </p:txBody>
      </p:sp>
      <p:sp>
        <p:nvSpPr>
          <p:cNvPr id="3" name="Marcador de contenido 2"/>
          <p:cNvSpPr>
            <a:spLocks noGrp="1"/>
          </p:cNvSpPr>
          <p:nvPr>
            <p:ph idx="1"/>
          </p:nvPr>
        </p:nvSpPr>
        <p:spPr/>
        <p:txBody>
          <a:bodyPr/>
          <a:lstStyle/>
          <a:p>
            <a:r>
              <a:rPr lang="es-ES" dirty="0" smtClean="0"/>
              <a:t>La programación funcional es un paradigma en el que el estado se modifica mediante funciones evitando el uso de una programación imperativa y favoreciendo que el estado sea inmutable.</a:t>
            </a:r>
          </a:p>
          <a:p>
            <a:pPr lvl="1"/>
            <a:r>
              <a:rPr lang="es-ES" dirty="0" smtClean="0"/>
              <a:t>High </a:t>
            </a:r>
            <a:r>
              <a:rPr lang="es-ES" dirty="0" err="1" smtClean="0"/>
              <a:t>Order</a:t>
            </a:r>
            <a:r>
              <a:rPr lang="es-ES" dirty="0" smtClean="0"/>
              <a:t> </a:t>
            </a:r>
            <a:r>
              <a:rPr lang="es-ES" dirty="0" err="1" smtClean="0"/>
              <a:t>Functions</a:t>
            </a:r>
            <a:endParaRPr lang="es-ES" dirty="0" smtClean="0"/>
          </a:p>
          <a:p>
            <a:pPr lvl="1"/>
            <a:r>
              <a:rPr lang="es-ES" dirty="0" smtClean="0"/>
              <a:t>Pureza</a:t>
            </a:r>
          </a:p>
          <a:p>
            <a:pPr lvl="2"/>
            <a:r>
              <a:rPr lang="es-ES" dirty="0" smtClean="0"/>
              <a:t>Inmutabilidad</a:t>
            </a:r>
          </a:p>
          <a:p>
            <a:pPr lvl="2"/>
            <a:r>
              <a:rPr lang="es-ES" dirty="0" smtClean="0"/>
              <a:t>Transparencia referencial</a:t>
            </a:r>
          </a:p>
          <a:p>
            <a:pPr lvl="2"/>
            <a:r>
              <a:rPr lang="es-ES" dirty="0"/>
              <a:t>Evaluación perezosa</a:t>
            </a:r>
          </a:p>
          <a:p>
            <a:pPr lvl="2"/>
            <a:r>
              <a:rPr lang="es-ES" dirty="0" err="1" smtClean="0"/>
              <a:t>Side</a:t>
            </a:r>
            <a:r>
              <a:rPr lang="es-ES" dirty="0" smtClean="0"/>
              <a:t> </a:t>
            </a:r>
            <a:r>
              <a:rPr lang="es-ES" dirty="0" err="1" smtClean="0"/>
              <a:t>Effects</a:t>
            </a:r>
            <a:endParaRPr lang="es-ES" dirty="0" smtClean="0"/>
          </a:p>
          <a:p>
            <a:pPr lvl="1"/>
            <a:r>
              <a:rPr lang="es-ES" dirty="0" smtClean="0"/>
              <a:t>Recursividad</a:t>
            </a:r>
          </a:p>
          <a:p>
            <a:pPr marL="0" indent="0">
              <a:buNone/>
            </a:pPr>
            <a:endParaRPr lang="es-ES" dirty="0"/>
          </a:p>
        </p:txBody>
      </p:sp>
    </p:spTree>
    <p:extLst>
      <p:ext uri="{BB962C8B-B14F-4D97-AF65-F5344CB8AC3E}">
        <p14:creationId xmlns:p14="http://schemas.microsoft.com/office/powerpoint/2010/main" val="3808202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High </a:t>
            </a:r>
            <a:r>
              <a:rPr lang="es-ES" dirty="0" err="1" smtClean="0"/>
              <a:t>Order</a:t>
            </a:r>
            <a:r>
              <a:rPr lang="es-ES" dirty="0" smtClean="0"/>
              <a:t> </a:t>
            </a:r>
            <a:r>
              <a:rPr lang="es-ES" dirty="0" err="1" smtClean="0"/>
              <a:t>Functions</a:t>
            </a:r>
            <a:endParaRPr lang="es-ES" dirty="0"/>
          </a:p>
        </p:txBody>
      </p:sp>
      <p:sp>
        <p:nvSpPr>
          <p:cNvPr id="3" name="Marcador de contenido 2"/>
          <p:cNvSpPr>
            <a:spLocks noGrp="1"/>
          </p:cNvSpPr>
          <p:nvPr>
            <p:ph idx="1"/>
          </p:nvPr>
        </p:nvSpPr>
        <p:spPr/>
        <p:txBody>
          <a:bodyPr/>
          <a:lstStyle/>
          <a:p>
            <a:r>
              <a:rPr lang="es-ES" dirty="0" smtClean="0"/>
              <a:t>Son funciones que reciben funciones como parámetros. Un claro ejemplo de High </a:t>
            </a:r>
            <a:r>
              <a:rPr lang="es-ES" dirty="0" err="1" smtClean="0"/>
              <a:t>order</a:t>
            </a:r>
            <a:r>
              <a:rPr lang="es-ES" dirty="0" smtClean="0"/>
              <a:t> </a:t>
            </a:r>
            <a:r>
              <a:rPr lang="es-ES" dirty="0" err="1" smtClean="0"/>
              <a:t>function</a:t>
            </a:r>
            <a:r>
              <a:rPr lang="es-ES" dirty="0" smtClean="0"/>
              <a:t> es </a:t>
            </a:r>
            <a:r>
              <a:rPr lang="es-ES" dirty="0" err="1" smtClean="0"/>
              <a:t>map</a:t>
            </a:r>
            <a:r>
              <a:rPr lang="es-ES" dirty="0" smtClean="0"/>
              <a:t>() el cual recibe como parámetros una lista y una función y aplica dicha función a todos los elementos de la lista.</a:t>
            </a:r>
          </a:p>
          <a:p>
            <a:endParaRPr lang="es-ES" dirty="0"/>
          </a:p>
        </p:txBody>
      </p:sp>
    </p:spTree>
    <p:extLst>
      <p:ext uri="{BB962C8B-B14F-4D97-AF65-F5344CB8AC3E}">
        <p14:creationId xmlns:p14="http://schemas.microsoft.com/office/powerpoint/2010/main" val="2074048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Pureza</a:t>
            </a:r>
            <a:endParaRPr lang="es-ES" dirty="0"/>
          </a:p>
        </p:txBody>
      </p:sp>
      <p:sp>
        <p:nvSpPr>
          <p:cNvPr id="3" name="Marcador de contenido 2"/>
          <p:cNvSpPr>
            <a:spLocks noGrp="1"/>
          </p:cNvSpPr>
          <p:nvPr>
            <p:ph idx="1"/>
          </p:nvPr>
        </p:nvSpPr>
        <p:spPr>
          <a:xfrm>
            <a:off x="838200" y="1809149"/>
            <a:ext cx="10515600" cy="4351338"/>
          </a:xfrm>
        </p:spPr>
        <p:txBody>
          <a:bodyPr>
            <a:normAutofit lnSpcReduction="10000"/>
          </a:bodyPr>
          <a:lstStyle/>
          <a:p>
            <a:r>
              <a:rPr lang="es-ES" dirty="0" smtClean="0"/>
              <a:t>Inmutabilidad</a:t>
            </a:r>
          </a:p>
          <a:p>
            <a:pPr lvl="1"/>
            <a:r>
              <a:rPr lang="es-ES" dirty="0" smtClean="0"/>
              <a:t>Un objeto no puede cambiar su estado tras su creación.</a:t>
            </a:r>
          </a:p>
          <a:p>
            <a:r>
              <a:rPr lang="es-ES" dirty="0" smtClean="0"/>
              <a:t>Transparencia referencial</a:t>
            </a:r>
          </a:p>
          <a:p>
            <a:pPr lvl="1"/>
            <a:r>
              <a:rPr lang="es-ES" dirty="0" smtClean="0"/>
              <a:t>Una expresión siempre se evalúa al mismo resultado en un mismo contexto.</a:t>
            </a:r>
          </a:p>
          <a:p>
            <a:r>
              <a:rPr lang="es-ES" dirty="0" err="1" smtClean="0"/>
              <a:t>Evaluacion</a:t>
            </a:r>
            <a:r>
              <a:rPr lang="es-ES" dirty="0" smtClean="0"/>
              <a:t> perezosa</a:t>
            </a:r>
          </a:p>
          <a:p>
            <a:pPr lvl="1"/>
            <a:r>
              <a:rPr lang="es-ES" dirty="0" smtClean="0"/>
              <a:t>Es </a:t>
            </a:r>
            <a:r>
              <a:rPr lang="es-ES" dirty="0"/>
              <a:t>una estrategia de evaluación que retrasa el cálculo de una expresión hasta que su valor sea </a:t>
            </a:r>
            <a:r>
              <a:rPr lang="es-ES" dirty="0" smtClean="0"/>
              <a:t>necesario y que evita </a:t>
            </a:r>
            <a:r>
              <a:rPr lang="es-ES" dirty="0"/>
              <a:t>repetir la evaluación en caso de ser necesaria en posteriores </a:t>
            </a:r>
            <a:r>
              <a:rPr lang="es-ES" dirty="0" smtClean="0"/>
              <a:t>ocasiones.</a:t>
            </a:r>
          </a:p>
          <a:p>
            <a:r>
              <a:rPr lang="es-ES" dirty="0" err="1" smtClean="0"/>
              <a:t>Side</a:t>
            </a:r>
            <a:r>
              <a:rPr lang="es-ES" dirty="0" smtClean="0"/>
              <a:t> </a:t>
            </a:r>
            <a:r>
              <a:rPr lang="es-ES" dirty="0" err="1" smtClean="0"/>
              <a:t>Effects</a:t>
            </a:r>
            <a:endParaRPr lang="es-ES" dirty="0" smtClean="0"/>
          </a:p>
          <a:p>
            <a:pPr lvl="1"/>
            <a:r>
              <a:rPr lang="es-ES" dirty="0" smtClean="0"/>
              <a:t>Modificaciones en el estado (cambiar valor de variable, escribir algo en pantalla…)</a:t>
            </a:r>
          </a:p>
          <a:p>
            <a:pPr lvl="1"/>
            <a:endParaRPr lang="es-ES" dirty="0"/>
          </a:p>
        </p:txBody>
      </p:sp>
    </p:spTree>
    <p:extLst>
      <p:ext uri="{BB962C8B-B14F-4D97-AF65-F5344CB8AC3E}">
        <p14:creationId xmlns:p14="http://schemas.microsoft.com/office/powerpoint/2010/main" val="3082446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Programación Reactiva</a:t>
            </a:r>
            <a:endParaRPr lang="es-ES" dirty="0"/>
          </a:p>
        </p:txBody>
      </p:sp>
      <p:sp>
        <p:nvSpPr>
          <p:cNvPr id="3" name="Marcador de contenido 2"/>
          <p:cNvSpPr>
            <a:spLocks noGrp="1"/>
          </p:cNvSpPr>
          <p:nvPr>
            <p:ph idx="1"/>
          </p:nvPr>
        </p:nvSpPr>
        <p:spPr/>
        <p:txBody>
          <a:bodyPr/>
          <a:lstStyle/>
          <a:p>
            <a:r>
              <a:rPr lang="es-ES" dirty="0" smtClean="0"/>
              <a:t>La programación </a:t>
            </a:r>
            <a:r>
              <a:rPr lang="es-ES" dirty="0" smtClean="0"/>
              <a:t>reactiva es </a:t>
            </a:r>
            <a:r>
              <a:rPr lang="es-ES" dirty="0" smtClean="0"/>
              <a:t>programar con flujos de datos </a:t>
            </a:r>
            <a:r>
              <a:rPr lang="es-ES" dirty="0" smtClean="0"/>
              <a:t>asíncronos (Observable en </a:t>
            </a:r>
            <a:r>
              <a:rPr lang="es-ES" dirty="0" err="1" smtClean="0"/>
              <a:t>Cycle</a:t>
            </a:r>
            <a:r>
              <a:rPr lang="es-ES" dirty="0" smtClean="0"/>
              <a:t> JS).</a:t>
            </a:r>
            <a:endParaRPr lang="es-ES" dirty="0" smtClean="0"/>
          </a:p>
          <a:p>
            <a:endParaRPr lang="es-ES" u="sng" dirty="0" smtClean="0"/>
          </a:p>
          <a:p>
            <a:endParaRPr lang="es-ES" dirty="0"/>
          </a:p>
          <a:p>
            <a:endParaRPr lang="es-ES" dirty="0" smtClean="0"/>
          </a:p>
          <a:p>
            <a:endParaRPr lang="es-ES" dirty="0"/>
          </a:p>
          <a:p>
            <a:endParaRPr lang="es-ES" dirty="0" smtClean="0"/>
          </a:p>
          <a:p>
            <a:r>
              <a:rPr lang="es-ES" dirty="0" smtClean="0"/>
              <a:t>Todo puede ser un flujo de datos: eventos, </a:t>
            </a:r>
            <a:r>
              <a:rPr lang="es-ES" dirty="0" smtClean="0"/>
              <a:t>variables….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395" y="2663782"/>
            <a:ext cx="4876800" cy="2486025"/>
          </a:xfrm>
          <a:prstGeom prst="rect">
            <a:avLst/>
          </a:prstGeom>
        </p:spPr>
      </p:pic>
    </p:spTree>
    <p:extLst>
      <p:ext uri="{BB962C8B-B14F-4D97-AF65-F5344CB8AC3E}">
        <p14:creationId xmlns:p14="http://schemas.microsoft.com/office/powerpoint/2010/main" val="2859548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Programación Reactiva</a:t>
            </a:r>
          </a:p>
        </p:txBody>
      </p:sp>
      <p:sp>
        <p:nvSpPr>
          <p:cNvPr id="4" name="Marcador de contenido 3"/>
          <p:cNvSpPr>
            <a:spLocks noGrp="1"/>
          </p:cNvSpPr>
          <p:nvPr>
            <p:ph idx="1"/>
          </p:nvPr>
        </p:nvSpPr>
        <p:spPr>
          <a:xfrm>
            <a:off x="838200" y="1825625"/>
            <a:ext cx="7118684" cy="4351338"/>
          </a:xfrm>
        </p:spPr>
        <p:txBody>
          <a:bodyPr/>
          <a:lstStyle/>
          <a:p>
            <a:r>
              <a:rPr lang="es-ES" dirty="0" smtClean="0"/>
              <a:t>Con estos flujos de datos conseguimos que  unas cosas dependan de otras de tal forma que si cambia un valor en un punto cambia en todo lo que depende de este.</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884" y="1316252"/>
            <a:ext cx="3610729" cy="5036422"/>
          </a:xfrm>
          <a:prstGeom prst="rect">
            <a:avLst/>
          </a:prstGeom>
        </p:spPr>
      </p:pic>
    </p:spTree>
    <p:extLst>
      <p:ext uri="{BB962C8B-B14F-4D97-AF65-F5344CB8AC3E}">
        <p14:creationId xmlns:p14="http://schemas.microsoft.com/office/powerpoint/2010/main" val="412250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Programación </a:t>
            </a:r>
            <a:r>
              <a:rPr lang="es-ES" dirty="0" smtClean="0"/>
              <a:t>Reactiva</a:t>
            </a:r>
            <a:endParaRPr lang="es-ES" dirty="0"/>
          </a:p>
        </p:txBody>
      </p:sp>
      <p:sp>
        <p:nvSpPr>
          <p:cNvPr id="3" name="Marcador de contenido 2"/>
          <p:cNvSpPr>
            <a:spLocks noGrp="1"/>
          </p:cNvSpPr>
          <p:nvPr>
            <p:ph idx="1"/>
          </p:nvPr>
        </p:nvSpPr>
        <p:spPr/>
        <p:txBody>
          <a:bodyPr/>
          <a:lstStyle/>
          <a:p>
            <a:r>
              <a:rPr lang="es-ES" dirty="0" smtClean="0"/>
              <a:t>A estos flujos de datos se les pueden aplicar funciones funcionales que nos permiten crear, filtrar</a:t>
            </a:r>
            <a:r>
              <a:rPr lang="es-ES" dirty="0"/>
              <a:t> </a:t>
            </a:r>
            <a:r>
              <a:rPr lang="es-ES" dirty="0" smtClean="0"/>
              <a:t>y combinar todos estos flujos de datos.</a:t>
            </a:r>
          </a:p>
          <a:p>
            <a:r>
              <a:rPr lang="es-ES" dirty="0" smtClean="0"/>
              <a:t>Al utilizar cualquier función esta genera otro flujo de datos, de manera que la primera no se haya modificado. Inmutabilidad</a:t>
            </a:r>
          </a:p>
          <a:p>
            <a:r>
              <a:rPr lang="es-ES" dirty="0" smtClean="0"/>
              <a:t>Ejemplo:</a:t>
            </a:r>
          </a:p>
          <a:p>
            <a:pPr marL="0" indent="0">
              <a:buNone/>
            </a:pPr>
            <a:r>
              <a:rPr lang="es-ES" dirty="0" smtClean="0"/>
              <a:t>      Flujo de datos que representa cada </a:t>
            </a:r>
            <a:r>
              <a:rPr lang="es-ES" dirty="0" smtClean="0"/>
              <a:t>clic en un botón:</a:t>
            </a:r>
            <a:endParaRPr lang="es-ES" dirty="0" smtClean="0"/>
          </a:p>
          <a:p>
            <a:pPr marL="457200" lvl="1" indent="0" algn="ctr">
              <a:buNone/>
            </a:pPr>
            <a:r>
              <a:rPr lang="es-ES" sz="1600" dirty="0" smtClean="0">
                <a:latin typeface="Consolas" panose="020B0609020204030204" pitchFamily="49" charset="0"/>
              </a:rPr>
              <a:t>----1------1-------1------1-----&gt;</a:t>
            </a:r>
          </a:p>
          <a:p>
            <a:pPr marL="457200" lvl="1" indent="0">
              <a:buNone/>
            </a:pPr>
            <a:r>
              <a:rPr lang="es-ES" dirty="0" smtClean="0"/>
              <a:t>Puedo recorrer el flujo de datos aplicando una función tantas veces como elementos haya con la función </a:t>
            </a:r>
            <a:r>
              <a:rPr lang="es-ES" dirty="0" err="1" smtClean="0"/>
              <a:t>map</a:t>
            </a:r>
            <a:r>
              <a:rPr lang="es-ES" dirty="0" smtClean="0"/>
              <a:t>().</a:t>
            </a:r>
            <a:endParaRPr lang="es-ES" dirty="0"/>
          </a:p>
          <a:p>
            <a:endParaRPr lang="es-ES" dirty="0"/>
          </a:p>
        </p:txBody>
      </p:sp>
    </p:spTree>
    <p:extLst>
      <p:ext uri="{BB962C8B-B14F-4D97-AF65-F5344CB8AC3E}">
        <p14:creationId xmlns:p14="http://schemas.microsoft.com/office/powerpoint/2010/main" val="115999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828</Words>
  <Application>Microsoft Office PowerPoint</Application>
  <PresentationFormat>Panorámica</PresentationFormat>
  <Paragraphs>100</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Consolas</vt:lpstr>
      <vt:lpstr>Tema de Office</vt:lpstr>
      <vt:lpstr>Cycle JS</vt:lpstr>
      <vt:lpstr>Índice</vt:lpstr>
      <vt:lpstr>¿Qué es Cycle JS?</vt:lpstr>
      <vt:lpstr>Programación funcional</vt:lpstr>
      <vt:lpstr>High Order Functions</vt:lpstr>
      <vt:lpstr>Pureza</vt:lpstr>
      <vt:lpstr>Programación Reactiva</vt:lpstr>
      <vt:lpstr>Programación Reactiva</vt:lpstr>
      <vt:lpstr>Programación Reactiva</vt:lpstr>
      <vt:lpstr>Cycle js</vt:lpstr>
      <vt:lpstr>Cycle Core</vt:lpstr>
      <vt:lpstr>Cycle Dom</vt:lpstr>
      <vt:lpstr>Patrón MVI</vt:lpstr>
      <vt:lpstr>Componentes</vt:lpstr>
      <vt:lpstr>Drivers</vt:lpstr>
      <vt:lpstr>Ejemplos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JS</dc:title>
  <dc:creator>David</dc:creator>
  <cp:lastModifiedBy>David</cp:lastModifiedBy>
  <cp:revision>28</cp:revision>
  <cp:lastPrinted>2016-06-14T20:06:57Z</cp:lastPrinted>
  <dcterms:created xsi:type="dcterms:W3CDTF">2016-06-11T11:07:20Z</dcterms:created>
  <dcterms:modified xsi:type="dcterms:W3CDTF">2016-06-14T20:11:55Z</dcterms:modified>
</cp:coreProperties>
</file>