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9" r:id="rId6"/>
    <p:sldId id="267" r:id="rId7"/>
    <p:sldId id="268" r:id="rId8"/>
    <p:sldId id="263" r:id="rId9"/>
    <p:sldId id="262" r:id="rId10"/>
    <p:sldId id="277" r:id="rId11"/>
    <p:sldId id="264" r:id="rId12"/>
    <p:sldId id="265" r:id="rId13"/>
    <p:sldId id="279" r:id="rId14"/>
    <p:sldId id="278" r:id="rId15"/>
    <p:sldId id="274" r:id="rId16"/>
    <p:sldId id="275" r:id="rId17"/>
    <p:sldId id="271" r:id="rId18"/>
    <p:sldId id="276" r:id="rId19"/>
    <p:sldId id="266" r:id="rId20"/>
    <p:sldId id="273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D42C0-B507-4EE1-A7D1-60BDA852D413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8215-95C5-4A4A-8973-B1AEE39D28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8215-95C5-4A4A-8973-B1AEE39D28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互联网金融和比特币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云南开发者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聚会分享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王楚安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互联网怎么解决信任问题？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不可抵赖性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数据完整性</a:t>
            </a:r>
            <a:endParaRPr lang="en-US" altLang="zh-CN" dirty="0" smtClean="0"/>
          </a:p>
          <a:p>
            <a:r>
              <a:rPr lang="zh-CN" altLang="en-US" dirty="0" smtClean="0"/>
              <a:t>非对称加密系统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sc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928802"/>
            <a:ext cx="3648075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什么最值得信任？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BlockChian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pic>
        <p:nvPicPr>
          <p:cNvPr id="4" name="内容占位符 3" descr="sc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467769"/>
            <a:ext cx="6143625" cy="2790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4" name="内容占位符 3" descr="illos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5287"/>
            <a:ext cx="8229600" cy="34557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交易成本低</a:t>
            </a:r>
            <a:endParaRPr lang="en-US" altLang="zh-CN" dirty="0" smtClean="0"/>
          </a:p>
          <a:p>
            <a:r>
              <a:rPr lang="zh-CN" altLang="en-US" dirty="0" smtClean="0"/>
              <a:t>方便、快捷</a:t>
            </a:r>
            <a:endParaRPr lang="en-US" altLang="zh-CN" dirty="0" smtClean="0"/>
          </a:p>
          <a:p>
            <a:r>
              <a:rPr lang="zh-CN" altLang="en-US" dirty="0" smtClean="0"/>
              <a:t>隐私保护</a:t>
            </a:r>
            <a:r>
              <a:rPr lang="en-US" altLang="zh-CN" dirty="0" smtClean="0"/>
              <a:t>(</a:t>
            </a:r>
            <a:r>
              <a:rPr lang="zh-CN" altLang="en-US" smtClean="0"/>
              <a:t>相对的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自由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新的互联网金融世界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72300" cy="1752600"/>
          </a:xfrm>
        </p:spPr>
        <p:txBody>
          <a:bodyPr/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BitCoin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2.0: </a:t>
            </a:r>
            <a:r>
              <a:rPr lang="zh-CN" altLang="en-US" dirty="0" smtClean="0"/>
              <a:t>一个互相信任的世界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股票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385762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12858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债权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884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债务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25003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628" y="47863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彩票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435769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各种证件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992" y="135729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货币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0166" y="292893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理财产品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6116" y="464344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筹码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34290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7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智能合约</a:t>
            </a:r>
            <a:r>
              <a:rPr lang="en-US" altLang="zh-CN" dirty="0" smtClean="0">
                <a:latin typeface="Verdana" pitchFamily="34" charset="0"/>
                <a:cs typeface="Verdana" pitchFamily="34" charset="0"/>
              </a:rPr>
              <a:t>(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Smart Contracts)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" name="内容占位符 4" descr="sc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285992"/>
            <a:ext cx="3647810" cy="3143272"/>
          </a:xfrm>
        </p:spPr>
      </p:pic>
      <p:pic>
        <p:nvPicPr>
          <p:cNvPr id="6" name="图片 5" descr="sc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643050"/>
            <a:ext cx="4071966" cy="4057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智能财产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(Smart Property)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4" name="内容占位符 3" descr="sc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9124" y="2500306"/>
            <a:ext cx="4279216" cy="2428892"/>
          </a:xfrm>
        </p:spPr>
      </p:pic>
      <p:pic>
        <p:nvPicPr>
          <p:cNvPr id="6" name="图片 5" descr="51c61172h6888acf6e4b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7" y="2500306"/>
            <a:ext cx="3286148" cy="2461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侧链</a:t>
            </a:r>
            <a:r>
              <a:rPr lang="en-US" altLang="zh-CN" dirty="0" smtClean="0">
                <a:latin typeface="Verdana" pitchFamily="34" charset="0"/>
                <a:cs typeface="Verdana" pitchFamily="34" charset="0"/>
              </a:rPr>
              <a:t>(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SideChains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6" name="内容占位符 5" descr="D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189"/>
            <a:ext cx="8229600" cy="4443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背景知识：关于金融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400948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简单理解：货币资金的融通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货币的发行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支付，结算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投资，融资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风险管理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股票、基金、债券、期货、信托、保险等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去中心化的互联网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MaidSafe</a:t>
            </a:r>
            <a:endParaRPr lang="en-US" altLang="zh-CN" dirty="0" smtClean="0"/>
          </a:p>
          <a:p>
            <a:r>
              <a:rPr lang="en-US" b="1" dirty="0" smtClean="0"/>
              <a:t>SAFE (Secure Access for Everyone) network</a:t>
            </a:r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比特币应用的开发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bitcoind</a:t>
            </a:r>
            <a:endParaRPr lang="en-US" altLang="zh-CN" dirty="0" smtClean="0"/>
          </a:p>
          <a:p>
            <a:r>
              <a:rPr lang="en-US" altLang="zh-CN" dirty="0" smtClean="0"/>
              <a:t>https://github.com/bitcoin/bitcoin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bitcoind</a:t>
            </a:r>
            <a:endParaRPr lang="en-US" altLang="zh-CN" dirty="0" smtClean="0"/>
          </a:p>
          <a:p>
            <a:r>
              <a:rPr lang="en-US" altLang="zh-CN" dirty="0" smtClean="0"/>
              <a:t>RPC API</a:t>
            </a:r>
          </a:p>
          <a:p>
            <a:r>
              <a:rPr lang="en-US" altLang="zh-CN" dirty="0" smtClean="0"/>
              <a:t>https</a:t>
            </a:r>
            <a:r>
              <a:rPr lang="en-US" altLang="zh-CN" smtClean="0"/>
              <a:t>://en.bitcoin.it/wiki/Original_Bitcoin_client/API_calls_list</a:t>
            </a:r>
            <a:endParaRPr lang="en-US" altLang="zh-CN" dirty="0" smtClean="0"/>
          </a:p>
          <a:p>
            <a:r>
              <a:rPr lang="en-US" altLang="zh-CN" dirty="0" smtClean="0"/>
              <a:t>http://www.blockcypher.com/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云南金控互联网金融交易服务</a:t>
            </a:r>
            <a:r>
              <a:rPr lang="zh-CN" altLang="en-US" dirty="0" smtClean="0"/>
              <a:t>有限公司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招聘：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软件工程师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开发工程师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比特币</a:t>
            </a:r>
            <a:endParaRPr lang="zh-CN" altLang="en-US" dirty="0"/>
          </a:p>
        </p:txBody>
      </p:sp>
      <p:pic>
        <p:nvPicPr>
          <p:cNvPr id="4" name="内容占位符 3" descr="LPTbo6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4678" y="2285992"/>
            <a:ext cx="2857500" cy="3162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暴涨暴跌</a:t>
            </a:r>
            <a:endParaRPr lang="zh-CN" altLang="en-US" dirty="0"/>
          </a:p>
        </p:txBody>
      </p:sp>
      <p:pic>
        <p:nvPicPr>
          <p:cNvPr id="4" name="内容占位符 3" descr="s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71" y="1600200"/>
            <a:ext cx="812365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先熟悉几个术语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比特币的地址：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1Pv5rcYQKJDYmV4rrJvSFt2Ho1L1m6dCXd</a:t>
            </a:r>
          </a:p>
          <a:p>
            <a:r>
              <a:rPr lang="zh-CN" altLang="en-US" dirty="0" smtClean="0">
                <a:sym typeface="Wingdings" pitchFamily="2" charset="2"/>
              </a:rPr>
              <a:t>一个地址相当于一个银行账号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地址可以随时创建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账号需要一个密码，地址对应一个私钥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</a:t>
            </a:r>
            <a:endParaRPr lang="zh-CN" altLang="en-US" dirty="0"/>
          </a:p>
        </p:txBody>
      </p:sp>
      <p:pic>
        <p:nvPicPr>
          <p:cNvPr id="6" name="内容占位符 5" descr="sc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764" y="1600200"/>
            <a:ext cx="66544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P2P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P2P+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= </a:t>
            </a:r>
          </a:p>
          <a:p>
            <a:r>
              <a:rPr lang="en-US" altLang="zh-CN" dirty="0" smtClean="0"/>
              <a:t>P2P+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P2P+</a:t>
            </a:r>
            <a:r>
              <a:rPr lang="zh-CN" altLang="en-US" dirty="0" smtClean="0"/>
              <a:t>租车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Uber</a:t>
            </a:r>
            <a:endParaRPr lang="en-US" altLang="zh-CN" dirty="0" smtClean="0"/>
          </a:p>
          <a:p>
            <a:r>
              <a:rPr lang="en-US" altLang="zh-CN" dirty="0" smtClean="0"/>
              <a:t>P2P+</a:t>
            </a:r>
            <a:r>
              <a:rPr lang="zh-CN" altLang="en-US" dirty="0" smtClean="0"/>
              <a:t>租房</a:t>
            </a:r>
            <a:r>
              <a:rPr lang="en-US" altLang="zh-CN" dirty="0" smtClean="0"/>
              <a:t>= </a:t>
            </a:r>
            <a:r>
              <a:rPr lang="en-US" dirty="0" err="1" smtClean="0"/>
              <a:t>AirBnB</a:t>
            </a:r>
            <a:endParaRPr lang="en-US" altLang="zh-CN" dirty="0" smtClean="0"/>
          </a:p>
          <a:p>
            <a:r>
              <a:rPr lang="en-US" altLang="zh-CN" dirty="0" smtClean="0"/>
              <a:t>P2P+</a:t>
            </a:r>
            <a:r>
              <a:rPr lang="zh-CN" altLang="en-US" dirty="0" smtClean="0"/>
              <a:t>借贷</a:t>
            </a:r>
            <a:r>
              <a:rPr lang="en-US" altLang="zh-CN" dirty="0" smtClean="0"/>
              <a:t>= </a:t>
            </a:r>
            <a:r>
              <a:rPr lang="zh-CN" altLang="en-US" dirty="0" smtClean="0"/>
              <a:t>网贷</a:t>
            </a:r>
            <a:endParaRPr lang="en-US" altLang="zh-CN" dirty="0" smtClean="0"/>
          </a:p>
          <a:p>
            <a:r>
              <a:rPr lang="en-US" altLang="zh-CN" dirty="0" smtClean="0"/>
              <a:t>P2P+</a:t>
            </a:r>
            <a:r>
              <a:rPr lang="zh-CN" altLang="en-US" dirty="0" smtClean="0"/>
              <a:t>货币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 descr="sc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1714488"/>
            <a:ext cx="1643073" cy="507585"/>
          </a:xfrm>
          <a:prstGeom prst="rect">
            <a:avLst/>
          </a:prstGeom>
        </p:spPr>
      </p:pic>
      <p:pic>
        <p:nvPicPr>
          <p:cNvPr id="7" name="图片 6" descr="u=857894898,1077722989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2285992"/>
            <a:ext cx="500066" cy="547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一个去中心化的货币</a:t>
            </a:r>
            <a:endParaRPr lang="zh-CN" altLang="en-US" dirty="0"/>
          </a:p>
        </p:txBody>
      </p:sp>
      <p:pic>
        <p:nvPicPr>
          <p:cNvPr id="6" name="内容占位符 5" descr="s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7423"/>
            <a:ext cx="8229600" cy="3891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268</Words>
  <PresentationFormat>全屏显示(4:3)</PresentationFormat>
  <Paragraphs>79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互联网金融和比特币</vt:lpstr>
      <vt:lpstr>背景知识：关于金融</vt:lpstr>
      <vt:lpstr>比特币</vt:lpstr>
      <vt:lpstr>暴涨暴跌</vt:lpstr>
      <vt:lpstr>先熟悉几个术语</vt:lpstr>
      <vt:lpstr>地址</vt:lpstr>
      <vt:lpstr>钱包</vt:lpstr>
      <vt:lpstr>P2P</vt:lpstr>
      <vt:lpstr>一个去中心化的货币</vt:lpstr>
      <vt:lpstr>互联网怎么解决信任问题？</vt:lpstr>
      <vt:lpstr>什么最值得信任？  数学  NP问题</vt:lpstr>
      <vt:lpstr>区块链(BlockChian)技术</vt:lpstr>
      <vt:lpstr>Block</vt:lpstr>
      <vt:lpstr>好处</vt:lpstr>
      <vt:lpstr>新的互联网金融世界</vt:lpstr>
      <vt:lpstr>Token</vt:lpstr>
      <vt:lpstr>智能合约(Smart Contracts)</vt:lpstr>
      <vt:lpstr>智能财产(Smart Property)</vt:lpstr>
      <vt:lpstr>侧链(SideChains)</vt:lpstr>
      <vt:lpstr>去中心化的互联网</vt:lpstr>
      <vt:lpstr>比特币应用的开发</vt:lpstr>
      <vt:lpstr>幻灯片 22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互联网金融和比特币</dc:title>
  <dc:creator>william</dc:creator>
  <cp:lastModifiedBy>william</cp:lastModifiedBy>
  <cp:revision>171</cp:revision>
  <dcterms:created xsi:type="dcterms:W3CDTF">2014-11-21T16:08:33Z</dcterms:created>
  <dcterms:modified xsi:type="dcterms:W3CDTF">2014-11-22T04:27:37Z</dcterms:modified>
</cp:coreProperties>
</file>