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Shape 17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Shape 22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Shape 29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Shape 57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n.vuejs.org/guide/overview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Vuejs+Webpack</a:t>
            </a:r>
            <a:br>
              <a:rPr lang="en"/>
            </a:br>
            <a:r>
              <a:rPr lang="en"/>
              <a:t>实现前端模块化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朱一凡 • 2015.12.12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项目目录组织结构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410112" y="12909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</a:rPr>
              <a:t>components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模块化的主体核心，基本的模块化元素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</a:rPr>
              <a:t>directives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具备功能的html标签属性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</a:rPr>
              <a:t>functions</a:t>
            </a:r>
          </a:p>
          <a:p>
            <a:pPr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js的函数，配合webpack以exports方式暴露使用，后端开发的习惯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F46524"/>
                </a:solidFill>
              </a:rPr>
              <a:t>build</a:t>
            </a:r>
            <a:br>
              <a:rPr lang="en" sz="2100">
                <a:solidFill>
                  <a:srgbClr val="F46524"/>
                </a:solidFill>
              </a:rPr>
            </a:br>
            <a:r>
              <a:rPr lang="en" sz="1600"/>
              <a:t>编译好的js，一个spa一个js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lib库查看，几个简单的组件</a:t>
            </a:r>
            <a:br>
              <a:rPr lang="en"/>
            </a:br>
            <a:r>
              <a:rPr b="0" lang="en">
                <a:solidFill>
                  <a:srgbClr val="FFFFFF"/>
                </a:solidFill>
              </a:rPr>
              <a:t>http://127.0.0.1:8888/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实际项目查看，安利时间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">
                <a:solidFill>
                  <a:srgbClr val="FFFFFF"/>
                </a:solidFill>
              </a:rPr>
              <a:t>follow.center（可能有成人内容）</a:t>
            </a:r>
            <a:br>
              <a:rPr lang="en"/>
            </a:br>
            <a:r>
              <a:rPr b="0" lang="en">
                <a:solidFill>
                  <a:srgbClr val="FFFFFF"/>
                </a:solidFill>
              </a:rPr>
              <a:t>http://127.0.0.1:9000/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伟大意义的阐述和畅想。。。</a:t>
            </a:r>
            <a:br>
              <a:rPr lang="en"/>
            </a:br>
            <a:r>
              <a:rPr lang="en"/>
              <a:t>适合昆明的中等要求项目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谢谢大家耐心忍受！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提问和吐槽时间。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Consectetur adipiscing elit, sed do eiusmod tempor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Consectetur adipiscing elit, sed do eiusmod tempor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背景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技术线基本固定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postgresql+tornado+vuejs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前后端基本分离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众多相似度及高的小项目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500"/>
              <a:t>Boss/客户的奇思妙想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对ui设计和样式要求不高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要求速度实现，时间短到天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定制性高，无法用现成ui框架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团队人员能力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500"/>
              <a:t>人少因此全栈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1500"/>
              <a:t>前端能力有差异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复制！粘贴！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复用！复用！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探索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tornado.web.UIModule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后端封装打包html js css以及后台web service服务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可以利用后台逻辑参与html模板js模板生成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完整封装，一条代码即可使用</a:t>
            </a:r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失败原因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打包层级过高，不利于拆分复用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前后端耦合，容易混淆混乱，增加了维护和测试难度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耦合依赖tornado，无法脱离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核心技术vuejs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相亲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从backbone到angularjs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vuejs 简单，还是简单，一见钟情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专注于mv的js库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model------view 数据驱动的双向绑定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http://cn.vuejs.org/guide/overview.html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直观强悍的</a:t>
            </a:r>
            <a:r>
              <a:rPr lang="en" sz="2100">
                <a:solidFill>
                  <a:srgbClr val="F46524"/>
                </a:solidFill>
              </a:rPr>
              <a:t>components</a:t>
            </a:r>
            <a:r>
              <a:rPr b="1" lang="en" sz="2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简单而五脏俱全，一个小的vue实例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局部注册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避免全局注册导致的名字空间冲突和混乱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注册时定义使用时的名字，避免修改html标签，更加灵活方便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充分解耦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Props  清晰控制传入参数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Events 事件传递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solt 允许别人插入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Webpack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打包一切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js，css，html，图片，coffeescript，less等等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避免复制/粘贴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伪造import特性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前端构造器</a:t>
            </a:r>
          </a:p>
          <a:p>
            <a:pPr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grunt gulp等等，一个没用熟悉又来一个。众多loader，监听文件变化，挺好用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Webpack配置文件查看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webpack.config.js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简单看一下配置文件内容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吐槽</a:t>
            </a:r>
          </a:p>
          <a:p>
            <a:pPr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无法传递shell 的变量进来，只能alias，死板！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乱压缩图片，注意与vuejs配合使用的坑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流行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伴随React的流行而火起来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vuejs与Webpack配合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vuejs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components主角，模块化的主体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负责模板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webpack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简单使用，主要用来实现require，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伪装代码复用，避免人肉复制粘贴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导入css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最终打包为一个js文件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