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notesMasterIdLst>
    <p:notesMasterId r:id="rId25"/>
  </p:notesMasterIdLst>
  <p:sldIdLst>
    <p:sldId id="256" r:id="rId2"/>
    <p:sldId id="277" r:id="rId3"/>
    <p:sldId id="278" r:id="rId4"/>
    <p:sldId id="273" r:id="rId5"/>
    <p:sldId id="275" r:id="rId6"/>
    <p:sldId id="267" r:id="rId7"/>
    <p:sldId id="276" r:id="rId8"/>
    <p:sldId id="260" r:id="rId9"/>
    <p:sldId id="268" r:id="rId10"/>
    <p:sldId id="259" r:id="rId11"/>
    <p:sldId id="274" r:id="rId12"/>
    <p:sldId id="257" r:id="rId13"/>
    <p:sldId id="266" r:id="rId14"/>
    <p:sldId id="263" r:id="rId15"/>
    <p:sldId id="264" r:id="rId16"/>
    <p:sldId id="272" r:id="rId17"/>
    <p:sldId id="265" r:id="rId18"/>
    <p:sldId id="269" r:id="rId19"/>
    <p:sldId id="271" r:id="rId20"/>
    <p:sldId id="261" r:id="rId21"/>
    <p:sldId id="258" r:id="rId22"/>
    <p:sldId id="27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7E-065A-B249-A31C-C805FA83FF67}" type="datetimeFigureOut">
              <a:rPr kumimoji="1" lang="zh-CN" altLang="en-US" smtClean="0"/>
              <a:t>2017/4/8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9616-4AEE-3549-87BB-EDC0132EB2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19616-4AEE-3549-87BB-EDC0132EB2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844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5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225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96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8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7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D1BD23-6E54-4D9D-AD88-A2813C73CC25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699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程序猿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创业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期权的本质    </a:t>
            </a:r>
            <a:r>
              <a:rPr kumimoji="1" lang="en-US" altLang="zh-CN" dirty="0" smtClean="0"/>
              <a:t>Bonus</a:t>
            </a:r>
          </a:p>
          <a:p>
            <a:r>
              <a:rPr kumimoji="1" lang="zh-CN" altLang="en-US" dirty="0" smtClean="0"/>
              <a:t>期权的价值    一致的理念 、价值观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期权的时间</a:t>
            </a:r>
            <a:r>
              <a:rPr kumimoji="1" lang="en-US" altLang="zh-CN" dirty="0" smtClean="0"/>
              <a:t>	4</a:t>
            </a:r>
            <a:r>
              <a:rPr kumimoji="1" lang="zh-CN" altLang="en-US" dirty="0" smtClean="0"/>
              <a:t>年行权期，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25%</a:t>
            </a:r>
            <a:r>
              <a:rPr kumimoji="1" lang="zh-CN" altLang="en-US" dirty="0" smtClean="0"/>
              <a:t>，按照合同来处理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期权的坑      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优酷</a:t>
            </a:r>
            <a:r>
              <a:rPr lang="zh-CN" altLang="en-US" dirty="0"/>
              <a:t>：</a:t>
            </a:r>
            <a:r>
              <a:rPr lang="en-US" altLang="zh-CN" dirty="0"/>
              <a:t>18</a:t>
            </a:r>
            <a:r>
              <a:rPr lang="zh-CN" altLang="en-US" dirty="0"/>
              <a:t>普通股</a:t>
            </a:r>
            <a:r>
              <a:rPr lang="en-US" altLang="zh-CN" dirty="0"/>
              <a:t>=1ADS</a:t>
            </a:r>
            <a:r>
              <a:rPr lang="zh-CN" altLang="en-US" dirty="0"/>
              <a:t>股；土豆：</a:t>
            </a:r>
            <a:r>
              <a:rPr lang="en-US" altLang="zh-CN" dirty="0"/>
              <a:t>4</a:t>
            </a:r>
            <a:r>
              <a:rPr lang="zh-CN" altLang="en-US" dirty="0"/>
              <a:t>普通股</a:t>
            </a:r>
            <a:r>
              <a:rPr lang="en-US" altLang="zh-CN" dirty="0"/>
              <a:t>=1ADS</a:t>
            </a:r>
            <a:r>
              <a:rPr lang="zh-CN" altLang="en-US" dirty="0" smtClean="0"/>
              <a:t>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行权价小于成本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税费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469" y="2668385"/>
            <a:ext cx="10178322" cy="1492132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自主创业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创业的本质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活着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生意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创业项目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改变自己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适应</a:t>
            </a:r>
            <a:r>
              <a:rPr kumimoji="1" lang="zh-CN" altLang="en-US" dirty="0" smtClean="0"/>
              <a:t>环境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改变</a:t>
            </a:r>
            <a:r>
              <a:rPr kumimoji="1" lang="zh-CN" altLang="en-US" dirty="0" smtClean="0"/>
              <a:t>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改变世界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8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创业项目的选择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刚需</a:t>
            </a:r>
            <a:endParaRPr kumimoji="1" lang="en-US" altLang="zh-CN" dirty="0" smtClean="0"/>
          </a:p>
          <a:p>
            <a:r>
              <a:rPr kumimoji="1" lang="zh-CN" altLang="en-US" dirty="0" smtClean="0"/>
              <a:t>市场规模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路径依赖</a:t>
            </a:r>
            <a:endParaRPr kumimoji="1" lang="en-US" altLang="zh-CN" dirty="0" smtClean="0"/>
          </a:p>
          <a:p>
            <a:r>
              <a:rPr kumimoji="1" lang="zh-CN" altLang="en-US" dirty="0" smtClean="0"/>
              <a:t>换位思考</a:t>
            </a:r>
            <a:endParaRPr kumimoji="1" lang="en-US" altLang="zh-CN" dirty="0" smtClean="0"/>
          </a:p>
          <a:p>
            <a:r>
              <a:rPr kumimoji="1" lang="zh-CN" altLang="en-US" dirty="0" smtClean="0"/>
              <a:t>凭什么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创业成功的要素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技术牛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脸皮厚？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资源多？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背景好？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73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创业成功的要素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时机</a:t>
            </a:r>
            <a:endParaRPr kumimoji="1" lang="en-US" altLang="zh-CN" dirty="0"/>
          </a:p>
          <a:p>
            <a:r>
              <a:rPr kumimoji="1" lang="zh-CN" altLang="en-US" dirty="0"/>
              <a:t>抓住机遇的能力</a:t>
            </a:r>
          </a:p>
          <a:p>
            <a:r>
              <a:rPr kumimoji="1" lang="zh-CN" altLang="en-US" dirty="0" smtClean="0"/>
              <a:t>判断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创业成功的必须条件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 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个月的</a:t>
            </a:r>
            <a:r>
              <a:rPr kumimoji="1" lang="en-US" altLang="zh-CN" dirty="0" smtClean="0"/>
              <a:t>milestone</a:t>
            </a:r>
          </a:p>
          <a:p>
            <a:r>
              <a:rPr kumimoji="1" lang="zh-CN" altLang="en-US" dirty="0" smtClean="0"/>
              <a:t>营销   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推广  精准，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个月</a:t>
            </a:r>
            <a:endParaRPr kumimoji="1" lang="en-US" altLang="zh-CN" dirty="0" smtClean="0"/>
          </a:p>
          <a:p>
            <a:r>
              <a:rPr kumimoji="1" lang="zh-CN" altLang="en-US" dirty="0" smtClean="0"/>
              <a:t>品牌</a:t>
            </a:r>
            <a:endParaRPr kumimoji="1" lang="en-US" altLang="zh-CN" dirty="0" smtClean="0"/>
          </a:p>
          <a:p>
            <a:r>
              <a:rPr kumimoji="1" lang="en-US" altLang="zh-CN" dirty="0" smtClean="0"/>
              <a:t>PR</a:t>
            </a:r>
          </a:p>
          <a:p>
            <a:r>
              <a:rPr kumimoji="1" lang="zh-CN" altLang="en-US" dirty="0" smtClean="0"/>
              <a:t>资源 调动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2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融资的时机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每年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月底至次年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月初不融资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最晚 所有费用花完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个月前开始融资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个月时间见</a:t>
            </a:r>
            <a:r>
              <a:rPr kumimoji="1" lang="en-US" altLang="zh-CN" dirty="0" smtClean="0"/>
              <a:t>200+</a:t>
            </a:r>
            <a:r>
              <a:rPr kumimoji="1" lang="zh-CN" altLang="en-US" dirty="0" smtClean="0"/>
              <a:t>投资人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3~6</a:t>
            </a:r>
            <a:r>
              <a:rPr kumimoji="1" lang="zh-CN" altLang="en-US" dirty="0" smtClean="0"/>
              <a:t>个月时间资金到账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54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如何识别投资人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背景调查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是否投资过竞品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投资风格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资金 个人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是否来骗取</a:t>
            </a:r>
            <a:r>
              <a:rPr kumimoji="1" lang="en-US" altLang="zh-CN" dirty="0" smtClean="0"/>
              <a:t>idea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如何找到合适的合伙人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朋友、同学、同事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以前合作的人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技术互补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能力互补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602167"/>
            <a:ext cx="10178322" cy="527742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李鹏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主技术栈：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Android</a:t>
            </a:r>
          </a:p>
          <a:p>
            <a:r>
              <a:rPr kumimoji="1" lang="zh-CN" altLang="en-US" dirty="0" smtClean="0"/>
              <a:t>次技术栈：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，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RN</a:t>
            </a:r>
          </a:p>
          <a:p>
            <a:r>
              <a:rPr kumimoji="1" lang="zh-CN" altLang="en-US" dirty="0" smtClean="0"/>
              <a:t>经历：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年毕业从事技术开发工作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07</a:t>
            </a:r>
            <a:r>
              <a:rPr kumimoji="1" lang="zh-CN" altLang="en-US" dirty="0" smtClean="0"/>
              <a:t>年任高级研发，技术经理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08</a:t>
            </a:r>
            <a:r>
              <a:rPr kumimoji="1" lang="zh-CN" altLang="en-US" dirty="0" smtClean="0"/>
              <a:t>年创业公司</a:t>
            </a:r>
            <a:r>
              <a:rPr kumimoji="1" lang="en-US" altLang="zh-CN" dirty="0" smtClean="0"/>
              <a:t>CTO</a:t>
            </a:r>
          </a:p>
          <a:p>
            <a:pPr lvl="1"/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年</a:t>
            </a:r>
            <a:r>
              <a:rPr kumimoji="1" lang="zh-CN" altLang="en-US" dirty="0" smtClean="0"/>
              <a:t>开始国内首批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年宜搜小说从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到日活千万，目前</a:t>
            </a:r>
            <a:r>
              <a:rPr kumimoji="1" lang="en-US" altLang="zh-CN" dirty="0" smtClean="0"/>
              <a:t>3000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年好快保技术顾问，组建技术团队，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年底盈利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年起每年参与</a:t>
            </a:r>
            <a:r>
              <a:rPr kumimoji="1" lang="en-US" altLang="zh-CN" dirty="0" smtClean="0"/>
              <a:t>4+</a:t>
            </a:r>
            <a:r>
              <a:rPr kumimoji="1" lang="zh-CN" altLang="en-US" dirty="0" smtClean="0"/>
              <a:t>项目，顾问</a:t>
            </a:r>
            <a:r>
              <a:rPr kumimoji="1" lang="en-US" altLang="zh-CN" dirty="0" smtClean="0"/>
              <a:t>10+</a:t>
            </a:r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覆盖领域：电商、旅游、社交、阅读、新闻、互联网金融、医疗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连续创业者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如何止损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不能伤害家庭来创业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不能伤害个人来创业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不能伤害他人来创业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设定止损线，一旦触及，马上退出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创业的隐性成本：注册，记账，地址，注销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外包和自主创业的关系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Balance</a:t>
            </a:r>
          </a:p>
          <a:p>
            <a:r>
              <a:rPr kumimoji="1" lang="zh-CN" altLang="en-US" dirty="0" smtClean="0"/>
              <a:t>收入和支出的关系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养活自己和团队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创业方向是否正确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02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程序员创业路径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深入业务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刚</a:t>
            </a:r>
            <a:r>
              <a:rPr kumimoji="1" lang="zh-CN" altLang="en-US" dirty="0" smtClean="0"/>
              <a:t>需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小型试验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大规模</a:t>
            </a:r>
            <a:r>
              <a:rPr kumimoji="1" lang="zh-CN" altLang="en-US" dirty="0" smtClean="0"/>
              <a:t>推广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兼职创业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时间上的平衡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方向上的平衡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如何寻找小伙伴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比较合适的兼职创业方向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存在的问题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48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669073"/>
            <a:ext cx="10178322" cy="5210519"/>
          </a:xfrm>
        </p:spPr>
        <p:txBody>
          <a:bodyPr/>
          <a:lstStyle/>
          <a:p>
            <a:pPr lvl="1"/>
            <a:r>
              <a:rPr kumimoji="1" lang="zh-CN" altLang="en-US" dirty="0" smtClean="0"/>
              <a:t>滴滴</a:t>
            </a:r>
            <a:r>
              <a:rPr kumimoji="1" lang="zh-CN" altLang="en-US" dirty="0" smtClean="0"/>
              <a:t>打车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比特币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36kr</a:t>
            </a:r>
          </a:p>
          <a:p>
            <a:pPr lvl="1"/>
            <a:r>
              <a:rPr kumimoji="1" lang="zh-CN" altLang="en-US" dirty="0" smtClean="0"/>
              <a:t>陌陌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51</a:t>
            </a:r>
            <a:r>
              <a:rPr kumimoji="1" lang="zh-CN" altLang="en-US" dirty="0" smtClean="0"/>
              <a:t>信用卡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育果医生</a:t>
            </a:r>
            <a:endParaRPr kumimoji="1" lang="en-US" altLang="zh-CN" dirty="0" smtClean="0"/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1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469" y="2668385"/>
            <a:ext cx="10178322" cy="1492132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加入创业团队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公司招聘文案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原文：我们是一家创业公司，正在迅速发展，你在这里有更多职能可以选择，更灵活的工作时间。你在</a:t>
            </a:r>
            <a:r>
              <a:rPr kumimoji="1" lang="zh-CN" altLang="en-US" dirty="0" smtClean="0"/>
              <a:t>这里可以</a:t>
            </a:r>
            <a:r>
              <a:rPr kumimoji="1" lang="zh-CN" altLang="en-US" dirty="0"/>
              <a:t>实现自我，在一年中增长三年经验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翻译：我们是一家创业（小破）公司，正在迅速发展（还没发展起来），你在这里有更多职能可以选择（进来也不知干嘛），更灵活的工作时间（加班没个完）。你在这里可以实现自我（全靠你自己了，公司没钱发你），在一年中增长三年经验（干一年老三年）</a:t>
            </a:r>
          </a:p>
        </p:txBody>
      </p:sp>
    </p:spTree>
    <p:extLst>
      <p:ext uri="{BB962C8B-B14F-4D97-AF65-F5344CB8AC3E}">
        <p14:creationId xmlns:p14="http://schemas.microsoft.com/office/powerpoint/2010/main" val="9196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识别</a:t>
            </a:r>
            <a:r>
              <a:rPr kumimoji="1" lang="en-US" altLang="zh-CN" dirty="0" err="1" smtClean="0"/>
              <a:t>BOss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04693"/>
            <a:ext cx="10178322" cy="527452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格局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改变世界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赚点钱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别人说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zh-CN" altLang="en-US" dirty="0" smtClean="0"/>
              <a:t>我有个哥们</a:t>
            </a:r>
            <a:endParaRPr kumimoji="1" lang="en-US" altLang="zh-CN" dirty="0" smtClean="0"/>
          </a:p>
          <a:p>
            <a:r>
              <a:rPr kumimoji="1" lang="zh-CN" altLang="en-US" dirty="0" smtClean="0"/>
              <a:t>视野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主动求变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根据业务提出改变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不知道该怎么办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是否信任员工</a:t>
            </a:r>
            <a:endParaRPr kumimoji="1" lang="en-US" altLang="zh-CN" dirty="0" smtClean="0"/>
          </a:p>
          <a:p>
            <a:r>
              <a:rPr kumimoji="1" lang="zh-CN" altLang="en-US" dirty="0" smtClean="0"/>
              <a:t>身边的人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收益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识别</a:t>
            </a:r>
            <a:r>
              <a:rPr kumimoji="1" lang="en-US" altLang="zh-CN" dirty="0" err="1" smtClean="0"/>
              <a:t>BOss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148576"/>
            <a:ext cx="10178322" cy="543064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行为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出去跑业务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在家看程序员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闭门造产品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根据市场设计产品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有固定业务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我认识几个朋友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有稳定收入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做好这个，我们能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..</a:t>
            </a:r>
          </a:p>
          <a:p>
            <a:r>
              <a:rPr kumimoji="1" lang="zh-CN" altLang="en-US" dirty="0" smtClean="0"/>
              <a:t>出身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土豪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职业经理人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拆二代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海龟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程序员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年前？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Boss</a:t>
            </a:r>
            <a:r>
              <a:rPr kumimoji="1" lang="zh-CN" altLang="en-US" dirty="0" smtClean="0"/>
              <a:t>的口头承诺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74" y="2788425"/>
            <a:ext cx="2694723" cy="1947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33" y="2788425"/>
            <a:ext cx="2843561" cy="1870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482361" y="2747972"/>
            <a:ext cx="2702312" cy="1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技术入股的问题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空手套白狼 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股权占比 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20%</a:t>
            </a:r>
          </a:p>
          <a:p>
            <a:r>
              <a:rPr kumimoji="1" lang="zh-CN" altLang="en-US" dirty="0" smtClean="0"/>
              <a:t>股份的收益，分红权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投票权 代持？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5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365</TotalTime>
  <Words>659</Words>
  <Application>Microsoft Macintosh PowerPoint</Application>
  <PresentationFormat>宽屏</PresentationFormat>
  <Paragraphs>143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DengXian</vt:lpstr>
      <vt:lpstr>Gill Sans MT</vt:lpstr>
      <vt:lpstr>Impact</vt:lpstr>
      <vt:lpstr>Arial</vt:lpstr>
      <vt:lpstr>徽章</vt:lpstr>
      <vt:lpstr>程序猿&amp;创业</vt:lpstr>
      <vt:lpstr>PowerPoint 演示文稿</vt:lpstr>
      <vt:lpstr>PowerPoint 演示文稿</vt:lpstr>
      <vt:lpstr>加入创业团队</vt:lpstr>
      <vt:lpstr>公司招聘文案</vt:lpstr>
      <vt:lpstr>识别BOss</vt:lpstr>
      <vt:lpstr>识别BOss</vt:lpstr>
      <vt:lpstr>Boss的口头承诺</vt:lpstr>
      <vt:lpstr>技术入股的问题</vt:lpstr>
      <vt:lpstr>期权</vt:lpstr>
      <vt:lpstr>自主创业</vt:lpstr>
      <vt:lpstr>创业的本质</vt:lpstr>
      <vt:lpstr>创业项目的选择</vt:lpstr>
      <vt:lpstr>创业成功的要素</vt:lpstr>
      <vt:lpstr>创业成功的要素</vt:lpstr>
      <vt:lpstr>创业成功的必须条件</vt:lpstr>
      <vt:lpstr>融资的时机</vt:lpstr>
      <vt:lpstr>如何识别投资人</vt:lpstr>
      <vt:lpstr>如何找到合适的合伙人</vt:lpstr>
      <vt:lpstr>如何止损</vt:lpstr>
      <vt:lpstr>外包和自主创业的关系</vt:lpstr>
      <vt:lpstr>程序员创业路径</vt:lpstr>
      <vt:lpstr>兼职创业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程序猿&amp;创业</dc:title>
  <dc:creator>Microsoft Office 用户</dc:creator>
  <cp:lastModifiedBy>Microsoft Office 用户</cp:lastModifiedBy>
  <cp:revision>27</cp:revision>
  <dcterms:created xsi:type="dcterms:W3CDTF">2017-04-05T01:38:23Z</dcterms:created>
  <dcterms:modified xsi:type="dcterms:W3CDTF">2017-04-08T04:35:12Z</dcterms:modified>
</cp:coreProperties>
</file>