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E845C-821D-4EEC-A80A-8C57B89D7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26F041-E020-4A0F-8FFE-DC8963D2A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9369C0-CE4B-4863-9888-28E9891E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578333-60D7-43AA-AA16-3008E7AC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CA012-5D95-42FE-9B6A-D1F96994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8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CF76B-3519-4FEC-B2B6-7A1281D6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012E3B-A1C9-4542-AC89-6BD47FBD3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9A362-58CF-4964-A3A2-E2D6782A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1873C-9444-4D8D-8B12-022F0A3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F459D-78D6-4337-9A79-205A6232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26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2A73E9-CF1E-40A8-976E-66D59FEB5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0019BD-4FF3-4326-ACCD-019F35EB8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0FA42-B1DE-494B-B822-5F56987C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0E4FF-FC82-41AE-9162-E2853230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5CD5A6-9047-44DB-BE7A-B0D23D43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7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5C86-8C91-47FA-9BCC-FBF60E7C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9EA12-DF13-4441-8066-58462049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FF7468-4450-4B56-A24A-51CC4DDE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E9A0E-6214-448A-BC5B-E759EB64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0739D-37F4-41CC-A245-6158EE8A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22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F84F5-5E2E-4741-9302-F71C1BC2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065BD1-174E-47AA-84E8-2A2797ED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CB50E-86FD-4B4D-AB37-FAB67F2F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DE522-2DA2-4704-BEFF-3510121D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D9FF2-2314-43F5-A90A-53A5C379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05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599B-C420-416E-A507-9B0649C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A7C60E-1A11-47C2-B42C-0A2EE0240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14EDC-D241-4950-9457-863A6EF1F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80D269-337C-43BA-BFCD-C14A95CC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5C07E1-3E6E-4C91-A6BC-45B34FCB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EB833-99F0-4146-A862-8545EAFF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6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971A1-56D5-4344-88B5-6118DB3F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9FE1AD-46FA-441C-83F6-07CC51A8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A4436F-CBD8-48D7-AF61-EC0865C0C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F82D73-0435-416B-B451-538AF343A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4B3FF9-BCFD-4D6B-8917-99B81DF3C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D243D0-8717-4BCB-B38A-D8E65040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47C51F-59BA-4568-9556-019E9AB5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4FDC6A-339E-403C-921C-DEC6F366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6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58934-1468-4D31-9A5F-96DE0852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D11356-8961-42D1-8C69-905B1CE5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F09910-53D9-48B1-9B20-C76750E4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93475-B2FB-42FA-9A67-0F40A5E4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17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FA7711-7CF5-4611-9FDE-A336C9DD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74E9AE-F476-46CE-9D08-5C89BDC4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30344C-2145-43C7-928A-41998AA3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61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33D2-20F4-4188-AACC-537AAB6F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CE640-CCE6-4CEF-81E3-ADA5F564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F169E5-3C8E-4EFE-BC24-D7117A02E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20C7DE-A523-44BE-A26D-3C04971B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EC3482-3541-45DB-A46B-EC8DA986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6CD63D-4124-4B5A-846F-D64FE33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13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16477-F0CB-401C-B66C-E8B81F3D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704159-6E3F-4AF8-9628-BA3A4F929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540B5A-DC89-4DB6-ADC0-EDC3EE97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86DC3D-62C4-4552-AB84-DE50536A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6E73B-901C-4CF4-A87C-B2A657DF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C41A6F-67DA-40E3-9D84-C1298B56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78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3A92B1-4B6C-444B-AB6E-32E3FEF4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4BAFA8-C4BF-4227-B733-1FEBA3CA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43073-6C73-4959-AAB4-D911296A9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1ED8-9667-4EC8-B884-4C4AE2EDEE20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33D59-6AE2-46BB-B1CE-542ECB7D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3D1A1-35D6-4400-BD1C-87FF46023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2DE9-C074-4B64-BADA-E7B9567714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7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6507CEB-D7E8-4CC4-8EB9-869FFF13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4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120AE4-3DB0-4073-97F2-D931671E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3E65CAF-7C2F-414E-AE97-85634C7C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127182-88BE-4745-AE89-BCD8EF18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3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D3F4A18-7E66-4EB8-9AE0-CDD4E666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1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3E0412-E41B-4351-B8BF-89E13B87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8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Danny Domínguez</dc:creator>
  <cp:lastModifiedBy>Danny Domínguez</cp:lastModifiedBy>
  <cp:revision>4</cp:revision>
  <dcterms:created xsi:type="dcterms:W3CDTF">2019-11-13T15:43:25Z</dcterms:created>
  <dcterms:modified xsi:type="dcterms:W3CDTF">2019-11-13T17:31:56Z</dcterms:modified>
</cp:coreProperties>
</file>