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01" r:id="rId4"/>
    <p:sldId id="283" r:id="rId5"/>
    <p:sldId id="281" r:id="rId6"/>
    <p:sldId id="279" r:id="rId7"/>
    <p:sldId id="282" r:id="rId8"/>
    <p:sldId id="303" r:id="rId9"/>
    <p:sldId id="274" r:id="rId10"/>
    <p:sldId id="270" r:id="rId11"/>
    <p:sldId id="271" r:id="rId12"/>
    <p:sldId id="272" r:id="rId13"/>
    <p:sldId id="286" r:id="rId14"/>
    <p:sldId id="293" r:id="rId15"/>
    <p:sldId id="294" r:id="rId16"/>
    <p:sldId id="299" r:id="rId17"/>
    <p:sldId id="300" r:id="rId18"/>
    <p:sldId id="296" r:id="rId19"/>
    <p:sldId id="273" r:id="rId20"/>
    <p:sldId id="275" r:id="rId21"/>
    <p:sldId id="284" r:id="rId22"/>
    <p:sldId id="289" r:id="rId23"/>
    <p:sldId id="285" r:id="rId24"/>
    <p:sldId id="287" r:id="rId25"/>
    <p:sldId id="276" r:id="rId26"/>
    <p:sldId id="288" r:id="rId27"/>
    <p:sldId id="290" r:id="rId28"/>
    <p:sldId id="265" r:id="rId29"/>
    <p:sldId id="266" r:id="rId30"/>
    <p:sldId id="258" r:id="rId31"/>
    <p:sldId id="259" r:id="rId32"/>
    <p:sldId id="260" r:id="rId33"/>
    <p:sldId id="261" r:id="rId34"/>
    <p:sldId id="302" r:id="rId35"/>
    <p:sldId id="262" r:id="rId36"/>
    <p:sldId id="263" r:id="rId37"/>
    <p:sldId id="264" r:id="rId38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90BADE"/>
    <a:srgbClr val="192A5D"/>
    <a:srgbClr val="0E1F55"/>
    <a:srgbClr val="C7C7C7"/>
    <a:srgbClr val="2C3B6A"/>
    <a:srgbClr val="1C2F6A"/>
    <a:srgbClr val="5A9ACE"/>
    <a:srgbClr val="4C80B0"/>
    <a:srgbClr val="28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2" autoAdjust="0"/>
    <p:restoredTop sz="95214" autoAdjust="0"/>
  </p:normalViewPr>
  <p:slideViewPr>
    <p:cSldViewPr>
      <p:cViewPr varScale="1">
        <p:scale>
          <a:sx n="57" d="100"/>
          <a:sy n="57" d="100"/>
        </p:scale>
        <p:origin x="1282" y="3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45139000482083"/>
          <c:y val="0.28817828413770546"/>
          <c:w val="0.45614055385933899"/>
          <c:h val="0.568939242198078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학업 성취도가 저하된 이유</c:v>
                </c:pt>
              </c:strCache>
            </c:strRef>
          </c:tx>
          <c:dPt>
            <c:idx val="0"/>
            <c:bubble3D val="0"/>
            <c:spPr>
              <a:solidFill>
                <a:srgbClr val="A1CE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D3-400D-BD3F-C7A110D4A5C7}"/>
              </c:ext>
            </c:extLst>
          </c:dPt>
          <c:dPt>
            <c:idx val="1"/>
            <c:bubble3D val="0"/>
            <c:spPr>
              <a:solidFill>
                <a:srgbClr val="204C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D3-400D-BD3F-C7A110D4A5C7}"/>
              </c:ext>
            </c:extLst>
          </c:dPt>
          <c:cat>
            <c:strRef>
              <c:f>Sheet1!$A$2:$A$3</c:f>
              <c:strCache>
                <c:ptCount val="2"/>
                <c:pt idx="0">
                  <c:v>o</c:v>
                </c:pt>
                <c:pt idx="1">
                  <c:v>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D3-400D-BD3F-C7A110D4A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rgbClr val="204C82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12487696850389"/>
          <c:y val="0.10592586700751311"/>
          <c:w val="0.4928752460629921"/>
          <c:h val="0.73931282361510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학업 성취도가 저하된 이유</c:v>
                </c:pt>
              </c:strCache>
            </c:strRef>
          </c:tx>
          <c:spPr>
            <a:solidFill>
              <a:srgbClr val="7DB249"/>
            </a:solidFill>
          </c:spPr>
          <c:dPt>
            <c:idx val="0"/>
            <c:bubble3D val="0"/>
            <c:spPr>
              <a:solidFill>
                <a:srgbClr val="204C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F-4758-AEB1-640FDB657DE5}"/>
              </c:ext>
            </c:extLst>
          </c:dPt>
          <c:dPt>
            <c:idx val="1"/>
            <c:bubble3D val="0"/>
            <c:spPr>
              <a:solidFill>
                <a:srgbClr val="B1CBE6">
                  <a:alpha val="87843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F-4758-AEB1-640FDB657DE5}"/>
              </c:ext>
            </c:extLst>
          </c:dPt>
          <c:dPt>
            <c:idx val="2"/>
            <c:bubble3D val="0"/>
            <c:spPr>
              <a:solidFill>
                <a:srgbClr val="A7A7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BF-4758-AEB1-640FDB657DE5}"/>
              </c:ext>
            </c:extLst>
          </c:dPt>
          <c:dPt>
            <c:idx val="3"/>
            <c:bubble3D val="0"/>
            <c:spPr>
              <a:solidFill>
                <a:srgbClr val="95C1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BF-4758-AEB1-640FDB657DE5}"/>
              </c:ext>
            </c:extLst>
          </c:dPt>
          <c:cat>
            <c:strRef>
              <c:f>Sheet1!$A$2:$A$5</c:f>
              <c:strCache>
                <c:ptCount val="4"/>
                <c:pt idx="0">
                  <c:v>공부를 미루게 됨</c:v>
                </c:pt>
                <c:pt idx="1">
                  <c:v>동기 부여X</c:v>
                </c:pt>
                <c:pt idx="2">
                  <c:v>질문 교환이 어려움</c:v>
                </c:pt>
                <c:pt idx="3">
                  <c:v>소음 통제가 어려움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BF-4758-AEB1-640FDB657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12487696850389"/>
          <c:y val="0.10592586700751311"/>
          <c:w val="0.4928752460629921"/>
          <c:h val="0.73931282361510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학업 성취도가 저하된 이유</c:v>
                </c:pt>
              </c:strCache>
            </c:strRef>
          </c:tx>
          <c:dPt>
            <c:idx val="0"/>
            <c:bubble3D val="0"/>
            <c:spPr>
              <a:solidFill>
                <a:srgbClr val="A1CE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7-444A-80C7-F9DB544C93A1}"/>
              </c:ext>
            </c:extLst>
          </c:dPt>
          <c:dPt>
            <c:idx val="1"/>
            <c:bubble3D val="0"/>
            <c:spPr>
              <a:solidFill>
                <a:srgbClr val="FFCD4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7-444A-80C7-F9DB544C93A1}"/>
              </c:ext>
            </c:extLst>
          </c:dPt>
          <c:dPt>
            <c:idx val="2"/>
            <c:bubble3D val="0"/>
            <c:spPr>
              <a:solidFill>
                <a:srgbClr val="90B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07-444A-80C7-F9DB544C93A1}"/>
              </c:ext>
            </c:extLst>
          </c:dPt>
          <c:dPt>
            <c:idx val="3"/>
            <c:bubble3D val="0"/>
            <c:spPr>
              <a:solidFill>
                <a:srgbClr val="78787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07-444A-80C7-F9DB544C93A1}"/>
              </c:ext>
            </c:extLst>
          </c:dPt>
          <c:dPt>
            <c:idx val="4"/>
            <c:bubble3D val="0"/>
            <c:spPr>
              <a:solidFill>
                <a:srgbClr val="FFCD4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07-444A-80C7-F9DB544C93A1}"/>
              </c:ext>
            </c:extLst>
          </c:dPt>
          <c:dPt>
            <c:idx val="5"/>
            <c:bubble3D val="0"/>
            <c:spPr>
              <a:solidFill>
                <a:srgbClr val="C2C2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B07-444A-80C7-F9DB544C93A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B07-444A-80C7-F9DB544C93A1}"/>
              </c:ext>
            </c:extLst>
          </c:dPt>
          <c:cat>
            <c:strRef>
              <c:f>Sheet1!$A$2:$A$8</c:f>
              <c:strCache>
                <c:ptCount val="6"/>
                <c:pt idx="0">
                  <c:v>공부를 미루게 됨</c:v>
                </c:pt>
                <c:pt idx="1">
                  <c:v>동기 부여X</c:v>
                </c:pt>
                <c:pt idx="2">
                  <c:v>질문 교환이 어려움</c:v>
                </c:pt>
                <c:pt idx="3">
                  <c:v>소음 통제가 어려움</c:v>
                </c:pt>
                <c:pt idx="4">
                  <c:v>집이라는 심리적 안정감</c:v>
                </c:pt>
                <c:pt idx="5">
                  <c:v>감시하는 사람 X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</c:v>
                </c:pt>
                <c:pt idx="1">
                  <c:v>33</c:v>
                </c:pt>
                <c:pt idx="2">
                  <c:v>18</c:v>
                </c:pt>
                <c:pt idx="3">
                  <c:v>3</c:v>
                </c:pt>
                <c:pt idx="4">
                  <c:v>27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B07-444A-80C7-F9DB544C9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3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3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5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5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5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5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13.png"/><Relationship Id="rId3" Type="http://schemas.openxmlformats.org/officeDocument/2006/relationships/image" Target="../media/image54.png"/><Relationship Id="rId21" Type="http://schemas.openxmlformats.org/officeDocument/2006/relationships/image" Target="../media/image10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1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68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7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6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1.png"/><Relationship Id="rId5" Type="http://schemas.openxmlformats.org/officeDocument/2006/relationships/image" Target="../media/image3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98.png"/><Relationship Id="rId9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B96A84-E0EF-4DD3-903D-4702BA1779FF}"/>
              </a:ext>
            </a:extLst>
          </p:cNvPr>
          <p:cNvSpPr txBox="1"/>
          <p:nvPr/>
        </p:nvSpPr>
        <p:spPr>
          <a:xfrm>
            <a:off x="5010379" y="3390900"/>
            <a:ext cx="3695242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창의적 정보통신공학설계 </a:t>
            </a:r>
            <a:r>
              <a:rPr lang="en-US" altLang="ko-KR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</a:t>
            </a:r>
            <a:r>
              <a:rPr lang="ko-KR" altLang="en-US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8A7C2-FED1-44D0-83A3-E20A08919A46}"/>
              </a:ext>
            </a:extLst>
          </p:cNvPr>
          <p:cNvSpPr txBox="1"/>
          <p:nvPr/>
        </p:nvSpPr>
        <p:spPr>
          <a:xfrm>
            <a:off x="5454355" y="5866410"/>
            <a:ext cx="2805576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25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제품설계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D5084-C0DE-4DDA-B6E0-42408F7B7D2E}"/>
              </a:ext>
            </a:extLst>
          </p:cNvPr>
          <p:cNvSpPr txBox="1"/>
          <p:nvPr/>
        </p:nvSpPr>
        <p:spPr>
          <a:xfrm>
            <a:off x="10438283" y="8419118"/>
            <a:ext cx="3201517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3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3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12201856 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김다영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12201863 </a:t>
            </a:r>
            <a:r>
              <a:rPr lang="ko-KR" altLang="en-US" sz="2000" b="1" dirty="0" err="1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김민겸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12201893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박승우</a:t>
            </a:r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</a:t>
            </a:r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12201914 </a:t>
            </a:r>
            <a:r>
              <a:rPr lang="ko-KR" altLang="en-US" sz="2000" b="1" dirty="0" err="1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유준혁</a:t>
            </a:r>
            <a:endParaRPr lang="ko-KR" altLang="en-US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AD54D3-2C05-4549-9841-4257BBF70176}"/>
              </a:ext>
            </a:extLst>
          </p:cNvPr>
          <p:cNvCxnSpPr>
            <a:cxnSpLocks/>
          </p:cNvCxnSpPr>
          <p:nvPr/>
        </p:nvCxnSpPr>
        <p:spPr>
          <a:xfrm>
            <a:off x="2596527" y="5600676"/>
            <a:ext cx="860487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3617F8-6EC3-4945-AD49-1C6F9F610693}"/>
              </a:ext>
            </a:extLst>
          </p:cNvPr>
          <p:cNvSpPr txBox="1"/>
          <p:nvPr/>
        </p:nvSpPr>
        <p:spPr>
          <a:xfrm>
            <a:off x="2438679" y="3914960"/>
            <a:ext cx="8991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</a:t>
            </a:r>
            <a:endParaRPr lang="en-US" altLang="ko-KR" sz="5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학업 성취도 향상을 위한 앱 개발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762501" y="571500"/>
            <a:ext cx="4190999" cy="914400"/>
            <a:chOff x="4800600" y="1562100"/>
            <a:chExt cx="4190999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90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 사양 제시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745403-D558-4983-9C91-E3DD6C78A87A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 학업 성취도가 저하되는 원인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ACB5AE-6140-4A8A-9B92-4BFC51A1151D}"/>
              </a:ext>
            </a:extLst>
          </p:cNvPr>
          <p:cNvGrpSpPr/>
          <p:nvPr/>
        </p:nvGrpSpPr>
        <p:grpSpPr>
          <a:xfrm>
            <a:off x="1676400" y="2019300"/>
            <a:ext cx="10237491" cy="8207793"/>
            <a:chOff x="1676400" y="2019300"/>
            <a:chExt cx="10237491" cy="820779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58F735C3-F74D-4365-976D-A31F6AC414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2635847"/>
                </p:ext>
              </p:extLst>
            </p:nvPr>
          </p:nvGraphicFramePr>
          <p:xfrm>
            <a:off x="1676400" y="2019300"/>
            <a:ext cx="10237491" cy="82077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0CCE7F-753C-4D61-AA9D-C2E0D0637220}"/>
                </a:ext>
              </a:extLst>
            </p:cNvPr>
            <p:cNvSpPr txBox="1"/>
            <p:nvPr/>
          </p:nvSpPr>
          <p:spPr>
            <a:xfrm>
              <a:off x="6096000" y="5676900"/>
              <a:ext cx="152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 변수</a:t>
              </a:r>
            </a:p>
          </p:txBody>
        </p:sp>
        <p:pic>
          <p:nvPicPr>
            <p:cNvPr id="10" name="Object 67">
              <a:extLst>
                <a:ext uri="{FF2B5EF4-FFF2-40B4-BE49-F238E27FC236}">
                  <a16:creationId xmlns:a16="http://schemas.microsoft.com/office/drawing/2014/main" id="{59E8814F-B842-4750-A332-75A64975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513" y="4229100"/>
              <a:ext cx="683887" cy="730376"/>
            </a:xfrm>
            <a:prstGeom prst="rect">
              <a:avLst/>
            </a:prstGeom>
          </p:spPr>
        </p:pic>
        <p:pic>
          <p:nvPicPr>
            <p:cNvPr id="11" name="Object 52">
              <a:extLst>
                <a:ext uri="{FF2B5EF4-FFF2-40B4-BE49-F238E27FC236}">
                  <a16:creationId xmlns:a16="http://schemas.microsoft.com/office/drawing/2014/main" id="{70EEE459-0076-47C7-B6BD-DDA533A9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4284667"/>
              <a:ext cx="515713" cy="706433"/>
            </a:xfrm>
            <a:prstGeom prst="rect">
              <a:avLst/>
            </a:prstGeom>
          </p:spPr>
        </p:pic>
        <p:pic>
          <p:nvPicPr>
            <p:cNvPr id="12" name="Object 64">
              <a:extLst>
                <a:ext uri="{FF2B5EF4-FFF2-40B4-BE49-F238E27FC236}">
                  <a16:creationId xmlns:a16="http://schemas.microsoft.com/office/drawing/2014/main" id="{243AE4E4-E1C1-4AF1-A24B-DF6719CD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7800" y="6743700"/>
              <a:ext cx="557049" cy="799015"/>
            </a:xfrm>
            <a:prstGeom prst="rect">
              <a:avLst/>
            </a:prstGeom>
          </p:spPr>
        </p:pic>
        <p:pic>
          <p:nvPicPr>
            <p:cNvPr id="13" name="Object 58">
              <a:extLst>
                <a:ext uri="{FF2B5EF4-FFF2-40B4-BE49-F238E27FC236}">
                  <a16:creationId xmlns:a16="http://schemas.microsoft.com/office/drawing/2014/main" id="{40545333-1085-4D0E-9ED9-6F306AADA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6819900"/>
              <a:ext cx="589572" cy="70952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4FD30E-0415-46E5-A5D1-8DD3883F8593}"/>
              </a:ext>
            </a:extLst>
          </p:cNvPr>
          <p:cNvGrpSpPr/>
          <p:nvPr/>
        </p:nvGrpSpPr>
        <p:grpSpPr>
          <a:xfrm>
            <a:off x="1195650" y="3294102"/>
            <a:ext cx="3071550" cy="954108"/>
            <a:chOff x="1195650" y="3294102"/>
            <a:chExt cx="3071550" cy="9541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7A628-E901-4F46-AF11-DC46DEB34289}"/>
                </a:ext>
              </a:extLst>
            </p:cNvPr>
            <p:cNvSpPr txBox="1"/>
            <p:nvPr/>
          </p:nvSpPr>
          <p:spPr>
            <a:xfrm>
              <a:off x="2286000" y="3294102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6AA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설계사양</a:t>
              </a:r>
              <a:r>
                <a:rPr lang="en-US" altLang="ko-KR" sz="3000" b="1" dirty="0">
                  <a:solidFill>
                    <a:srgbClr val="6AA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b="1" dirty="0">
                <a:solidFill>
                  <a:srgbClr val="6AA8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40ED1E-95F4-4D23-B939-A7D2A14C6174}"/>
                </a:ext>
              </a:extLst>
            </p:cNvPr>
            <p:cNvSpPr txBox="1"/>
            <p:nvPr/>
          </p:nvSpPr>
          <p:spPr>
            <a:xfrm>
              <a:off x="1195650" y="38481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설계사양</a:t>
              </a:r>
              <a:r>
                <a:rPr lang="en-US" altLang="ko-KR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수치화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662821-A736-4F99-BB66-1A7927F30951}"/>
              </a:ext>
            </a:extLst>
          </p:cNvPr>
          <p:cNvGrpSpPr/>
          <p:nvPr/>
        </p:nvGrpSpPr>
        <p:grpSpPr>
          <a:xfrm>
            <a:off x="1121363" y="6249611"/>
            <a:ext cx="3071550" cy="954108"/>
            <a:chOff x="1195650" y="3294102"/>
            <a:chExt cx="3071550" cy="9541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6FE233-D72E-45C8-A141-A93011F979D7}"/>
                </a:ext>
              </a:extLst>
            </p:cNvPr>
            <p:cNvSpPr txBox="1"/>
            <p:nvPr/>
          </p:nvSpPr>
          <p:spPr>
            <a:xfrm>
              <a:off x="2286000" y="3294102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8C8C8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설계사양</a:t>
              </a:r>
              <a:r>
                <a:rPr lang="en-US" altLang="ko-KR" sz="3000" b="1" dirty="0">
                  <a:solidFill>
                    <a:srgbClr val="8C8C8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b="1" dirty="0">
                <a:solidFill>
                  <a:srgbClr val="8C8C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759404-9E7C-4EB7-AA02-D73D6686A8FD}"/>
                </a:ext>
              </a:extLst>
            </p:cNvPr>
            <p:cNvSpPr txBox="1"/>
            <p:nvPr/>
          </p:nvSpPr>
          <p:spPr>
            <a:xfrm>
              <a:off x="1195650" y="38481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설계사양</a:t>
              </a:r>
              <a:r>
                <a:rPr lang="en-US" altLang="ko-KR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수치화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A2EB86-631D-4D03-B4C7-6AB2B0EB32B1}"/>
              </a:ext>
            </a:extLst>
          </p:cNvPr>
          <p:cNvGrpSpPr/>
          <p:nvPr/>
        </p:nvGrpSpPr>
        <p:grpSpPr>
          <a:xfrm>
            <a:off x="9524695" y="3294102"/>
            <a:ext cx="2895600" cy="954108"/>
            <a:chOff x="1195650" y="3294102"/>
            <a:chExt cx="2895600" cy="9541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FDED5-A196-4E78-BEAE-7D658A08D45C}"/>
                </a:ext>
              </a:extLst>
            </p:cNvPr>
            <p:cNvSpPr txBox="1"/>
            <p:nvPr/>
          </p:nvSpPr>
          <p:spPr>
            <a:xfrm>
              <a:off x="1220715" y="3294102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설계사양</a:t>
              </a:r>
              <a:r>
                <a:rPr lang="en-US" altLang="ko-KR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36E88F-F960-4A76-B793-8375E314D19D}"/>
                </a:ext>
              </a:extLst>
            </p:cNvPr>
            <p:cNvSpPr txBox="1"/>
            <p:nvPr/>
          </p:nvSpPr>
          <p:spPr>
            <a:xfrm>
              <a:off x="1195650" y="38481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설계사양</a:t>
              </a:r>
              <a:r>
                <a:rPr lang="en-US" altLang="ko-KR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수치화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00DDBB-C68C-467E-BB76-30C6112B525A}"/>
              </a:ext>
            </a:extLst>
          </p:cNvPr>
          <p:cNvGrpSpPr/>
          <p:nvPr/>
        </p:nvGrpSpPr>
        <p:grpSpPr>
          <a:xfrm>
            <a:off x="9549697" y="6249611"/>
            <a:ext cx="2895600" cy="954108"/>
            <a:chOff x="1195650" y="3294102"/>
            <a:chExt cx="2895600" cy="9541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991BBB-069C-4583-8CE7-3392F01FA4E8}"/>
                </a:ext>
              </a:extLst>
            </p:cNvPr>
            <p:cNvSpPr txBox="1"/>
            <p:nvPr/>
          </p:nvSpPr>
          <p:spPr>
            <a:xfrm>
              <a:off x="1220715" y="3294102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94B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설계사양</a:t>
              </a:r>
              <a:r>
                <a:rPr lang="en-US" altLang="ko-KR" sz="3000" b="1" dirty="0">
                  <a:solidFill>
                    <a:srgbClr val="94B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b="1" dirty="0">
                <a:solidFill>
                  <a:srgbClr val="94B8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33A25F-DB53-4AF3-895A-1298B77FBAAB}"/>
                </a:ext>
              </a:extLst>
            </p:cNvPr>
            <p:cNvSpPr txBox="1"/>
            <p:nvPr/>
          </p:nvSpPr>
          <p:spPr>
            <a:xfrm>
              <a:off x="1195650" y="38481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설계사양</a:t>
              </a:r>
              <a:r>
                <a:rPr lang="en-US" altLang="ko-KR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2000" dirty="0">
                  <a:solidFill>
                    <a:srgbClr val="7B7D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수치화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2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181600" y="571500"/>
            <a:ext cx="3352800" cy="914400"/>
            <a:chOff x="4894743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</a:t>
              </a:r>
              <a:r>
                <a:rPr lang="ko-KR" altLang="en-US" sz="5000" b="1" dirty="0" err="1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정의문</a:t>
              </a:r>
              <a:endPara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4A3894-CA30-44E0-BD49-0C514DECAA32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 학업 성취도가 저하되는 원인</a:t>
            </a:r>
          </a:p>
        </p:txBody>
      </p:sp>
    </p:spTree>
    <p:extLst>
      <p:ext uri="{BB962C8B-B14F-4D97-AF65-F5344CB8AC3E}">
        <p14:creationId xmlns:p14="http://schemas.microsoft.com/office/powerpoint/2010/main" val="381730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FC751B7-2167-44EC-ACD2-212BD3EC50BD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>
            <a:off x="3909547" y="4189758"/>
            <a:ext cx="5883395" cy="19671"/>
          </a:xfrm>
          <a:prstGeom prst="line">
            <a:avLst/>
          </a:prstGeom>
          <a:ln w="1905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1631216"/>
            <a:chOff x="4800600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제시</a:t>
              </a:r>
              <a:endPara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CF2E64-E579-4FF5-8903-D54D82EFB896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 학업 성취도가 저하되는 원인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6C5EB3E-32AD-4428-AE53-EC2C1DCD4B1B}"/>
              </a:ext>
            </a:extLst>
          </p:cNvPr>
          <p:cNvGrpSpPr/>
          <p:nvPr/>
        </p:nvGrpSpPr>
        <p:grpSpPr>
          <a:xfrm>
            <a:off x="5399881" y="3086100"/>
            <a:ext cx="2916239" cy="3346902"/>
            <a:chOff x="5399881" y="3086100"/>
            <a:chExt cx="2916239" cy="334690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F4BADB8-5A81-48AD-B208-7102457FEF08}"/>
                </a:ext>
              </a:extLst>
            </p:cNvPr>
            <p:cNvGrpSpPr/>
            <p:nvPr/>
          </p:nvGrpSpPr>
          <p:grpSpPr>
            <a:xfrm>
              <a:off x="5665227" y="3086100"/>
              <a:ext cx="2385546" cy="2246658"/>
              <a:chOff x="4167654" y="3201642"/>
              <a:chExt cx="2385546" cy="2246658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5A3761F-3BFC-4896-8A7B-A915791426DC}"/>
                  </a:ext>
                </a:extLst>
              </p:cNvPr>
              <p:cNvGrpSpPr/>
              <p:nvPr/>
            </p:nvGrpSpPr>
            <p:grpSpPr>
              <a:xfrm>
                <a:off x="4167654" y="3201642"/>
                <a:ext cx="2385546" cy="2246658"/>
                <a:chOff x="1161247" y="3201642"/>
                <a:chExt cx="2385546" cy="2246658"/>
              </a:xfrm>
              <a:solidFill>
                <a:srgbClr val="4C80B0"/>
              </a:solidFill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1E04CE96-208B-459D-A45B-4D56D492633F}"/>
                    </a:ext>
                  </a:extLst>
                </p:cNvPr>
                <p:cNvSpPr/>
                <p:nvPr/>
              </p:nvSpPr>
              <p:spPr>
                <a:xfrm rot="5400000">
                  <a:off x="2497297" y="3941603"/>
                  <a:ext cx="1371600" cy="72739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2D52FBE0-5E39-43F9-9E26-D2ECF9B36EFC}"/>
                    </a:ext>
                  </a:extLst>
                </p:cNvPr>
                <p:cNvSpPr/>
                <p:nvPr/>
              </p:nvSpPr>
              <p:spPr>
                <a:xfrm>
                  <a:off x="1161247" y="3201642"/>
                  <a:ext cx="2246658" cy="224665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그룹 1011">
                <a:extLst>
                  <a:ext uri="{FF2B5EF4-FFF2-40B4-BE49-F238E27FC236}">
                    <a16:creationId xmlns:a16="http://schemas.microsoft.com/office/drawing/2014/main" id="{D8ADDA14-B4A8-412C-9AFD-B1B4F6B723D0}"/>
                  </a:ext>
                </a:extLst>
              </p:cNvPr>
              <p:cNvGrpSpPr/>
              <p:nvPr/>
            </p:nvGrpSpPr>
            <p:grpSpPr>
              <a:xfrm>
                <a:off x="5007869" y="3960505"/>
                <a:ext cx="650052" cy="650052"/>
                <a:chOff x="10649881" y="2427096"/>
                <a:chExt cx="866736" cy="866736"/>
              </a:xfrm>
            </p:grpSpPr>
            <p:pic>
              <p:nvPicPr>
                <p:cNvPr id="70" name="Object 35">
                  <a:extLst>
                    <a:ext uri="{FF2B5EF4-FFF2-40B4-BE49-F238E27FC236}">
                      <a16:creationId xmlns:a16="http://schemas.microsoft.com/office/drawing/2014/main" id="{57FADC7F-60D9-47AA-AD0A-E0E2F915B2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49881" y="2427096"/>
                  <a:ext cx="866736" cy="8667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690520A-3F18-4865-BA2B-CBDFA5E11C17}"/>
                </a:ext>
              </a:extLst>
            </p:cNvPr>
            <p:cNvGrpSpPr/>
            <p:nvPr/>
          </p:nvGrpSpPr>
          <p:grpSpPr>
            <a:xfrm>
              <a:off x="5399881" y="5602005"/>
              <a:ext cx="2916239" cy="830997"/>
              <a:chOff x="1195649" y="3294102"/>
              <a:chExt cx="2916239" cy="83099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065871-9B8E-4B99-BEAC-1980931BC31E}"/>
                  </a:ext>
                </a:extLst>
              </p:cNvPr>
              <p:cNvSpPr txBox="1"/>
              <p:nvPr/>
            </p:nvSpPr>
            <p:spPr>
              <a:xfrm>
                <a:off x="1900938" y="3294102"/>
                <a:ext cx="150566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설계변수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18BA36E-A212-4007-BFD5-92C84B555CC8}"/>
                  </a:ext>
                </a:extLst>
              </p:cNvPr>
              <p:cNvSpPr txBox="1"/>
              <p:nvPr/>
            </p:nvSpPr>
            <p:spPr>
              <a:xfrm>
                <a:off x="1195649" y="3771156"/>
                <a:ext cx="29162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설계변수</a:t>
                </a:r>
                <a:r>
                  <a:rPr lang="en-US" altLang="ko-KR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선정한 이유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AB7C6A3-19D5-4D37-9157-446EC65760C3}"/>
              </a:ext>
            </a:extLst>
          </p:cNvPr>
          <p:cNvGrpSpPr/>
          <p:nvPr/>
        </p:nvGrpSpPr>
        <p:grpSpPr>
          <a:xfrm>
            <a:off x="1188241" y="3086100"/>
            <a:ext cx="2916239" cy="3346902"/>
            <a:chOff x="1188241" y="3086100"/>
            <a:chExt cx="2916239" cy="3346902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B133D37-EB5D-4995-B371-9811658EAF7E}"/>
                </a:ext>
              </a:extLst>
            </p:cNvPr>
            <p:cNvGrpSpPr/>
            <p:nvPr/>
          </p:nvGrpSpPr>
          <p:grpSpPr>
            <a:xfrm>
              <a:off x="1188241" y="5602005"/>
              <a:ext cx="2916239" cy="830997"/>
              <a:chOff x="1195649" y="3294102"/>
              <a:chExt cx="2916239" cy="830997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221A234-EB5B-40E6-AE5D-580F80FD71A7}"/>
                  </a:ext>
                </a:extLst>
              </p:cNvPr>
              <p:cNvSpPr txBox="1"/>
              <p:nvPr/>
            </p:nvSpPr>
            <p:spPr>
              <a:xfrm>
                <a:off x="1900938" y="3294102"/>
                <a:ext cx="150566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설계변수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C20E81-22E7-45CD-B6BF-4B56CF05A183}"/>
                  </a:ext>
                </a:extLst>
              </p:cNvPr>
              <p:cNvSpPr txBox="1"/>
              <p:nvPr/>
            </p:nvSpPr>
            <p:spPr>
              <a:xfrm>
                <a:off x="1195649" y="3771156"/>
                <a:ext cx="29162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설계변수</a:t>
                </a:r>
                <a:r>
                  <a:rPr lang="en-US" altLang="ko-KR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선정한 이유</a:t>
                </a: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712A154-A378-4FEC-9EAA-46D848EA837B}"/>
                </a:ext>
              </a:extLst>
            </p:cNvPr>
            <p:cNvGrpSpPr/>
            <p:nvPr/>
          </p:nvGrpSpPr>
          <p:grpSpPr>
            <a:xfrm>
              <a:off x="1524000" y="3086100"/>
              <a:ext cx="2385546" cy="2246658"/>
              <a:chOff x="1524000" y="3086100"/>
              <a:chExt cx="2385546" cy="2246658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3029A3D-A465-4952-BAAC-4FDEBEA1420D}"/>
                  </a:ext>
                </a:extLst>
              </p:cNvPr>
              <p:cNvGrpSpPr/>
              <p:nvPr/>
            </p:nvGrpSpPr>
            <p:grpSpPr>
              <a:xfrm>
                <a:off x="1524000" y="3086100"/>
                <a:ext cx="2385546" cy="2246658"/>
                <a:chOff x="1161247" y="3201642"/>
                <a:chExt cx="2385546" cy="2246658"/>
              </a:xfrm>
              <a:solidFill>
                <a:srgbClr val="90BADE"/>
              </a:solidFill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1419047D-84B4-45CC-A067-2C6EFCC55E85}"/>
                    </a:ext>
                  </a:extLst>
                </p:cNvPr>
                <p:cNvSpPr/>
                <p:nvPr/>
              </p:nvSpPr>
              <p:spPr>
                <a:xfrm rot="5400000">
                  <a:off x="2497297" y="3941603"/>
                  <a:ext cx="1371600" cy="72739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38143ED5-2760-4662-ACB4-2DF820809B23}"/>
                    </a:ext>
                  </a:extLst>
                </p:cNvPr>
                <p:cNvSpPr/>
                <p:nvPr/>
              </p:nvSpPr>
              <p:spPr>
                <a:xfrm>
                  <a:off x="1161247" y="3201642"/>
                  <a:ext cx="2246658" cy="224665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" name="그룹 1012">
                <a:extLst>
                  <a:ext uri="{FF2B5EF4-FFF2-40B4-BE49-F238E27FC236}">
                    <a16:creationId xmlns:a16="http://schemas.microsoft.com/office/drawing/2014/main" id="{1CD338CB-30EB-49C4-9BBF-E15453B65397}"/>
                  </a:ext>
                </a:extLst>
              </p:cNvPr>
              <p:cNvGrpSpPr/>
              <p:nvPr/>
            </p:nvGrpSpPr>
            <p:grpSpPr>
              <a:xfrm>
                <a:off x="2257166" y="3779341"/>
                <a:ext cx="781297" cy="781297"/>
                <a:chOff x="4185710" y="2339599"/>
                <a:chExt cx="1041729" cy="1041729"/>
              </a:xfrm>
            </p:grpSpPr>
            <p:pic>
              <p:nvPicPr>
                <p:cNvPr id="72" name="Object 38">
                  <a:extLst>
                    <a:ext uri="{FF2B5EF4-FFF2-40B4-BE49-F238E27FC236}">
                      <a16:creationId xmlns:a16="http://schemas.microsoft.com/office/drawing/2014/main" id="{58D78701-FA4D-4093-9242-F72A55B0D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185710" y="2339599"/>
                  <a:ext cx="1041729" cy="104172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E638B1A-82D5-4186-9B79-A62557F54F9A}"/>
              </a:ext>
            </a:extLst>
          </p:cNvPr>
          <p:cNvGrpSpPr/>
          <p:nvPr/>
        </p:nvGrpSpPr>
        <p:grpSpPr>
          <a:xfrm>
            <a:off x="9458151" y="3086100"/>
            <a:ext cx="2916239" cy="3346902"/>
            <a:chOff x="9458151" y="3086100"/>
            <a:chExt cx="2916239" cy="334690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C5882E8D-5C7F-4761-B9A1-16807C67F688}"/>
                </a:ext>
              </a:extLst>
            </p:cNvPr>
            <p:cNvGrpSpPr/>
            <p:nvPr/>
          </p:nvGrpSpPr>
          <p:grpSpPr>
            <a:xfrm>
              <a:off x="9458151" y="5602005"/>
              <a:ext cx="2916239" cy="830997"/>
              <a:chOff x="1195649" y="3294102"/>
              <a:chExt cx="2916239" cy="83099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DA91DC1-0931-465E-B600-221BF7E94B30}"/>
                  </a:ext>
                </a:extLst>
              </p:cNvPr>
              <p:cNvSpPr txBox="1"/>
              <p:nvPr/>
            </p:nvSpPr>
            <p:spPr>
              <a:xfrm>
                <a:off x="1900938" y="3294102"/>
                <a:ext cx="150566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설계변수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EC65B1-DF6A-4339-B3DA-9E8CC1571AA8}"/>
                  </a:ext>
                </a:extLst>
              </p:cNvPr>
              <p:cNvSpPr txBox="1"/>
              <p:nvPr/>
            </p:nvSpPr>
            <p:spPr>
              <a:xfrm>
                <a:off x="1195649" y="3771156"/>
                <a:ext cx="29162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설계변수</a:t>
                </a:r>
                <a:r>
                  <a:rPr lang="en-US" altLang="ko-KR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선정한 이유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8FA6F8D-DB32-4D76-8FA8-F4E99A0016EE}"/>
                </a:ext>
              </a:extLst>
            </p:cNvPr>
            <p:cNvGrpSpPr/>
            <p:nvPr/>
          </p:nvGrpSpPr>
          <p:grpSpPr>
            <a:xfrm>
              <a:off x="9792942" y="3086100"/>
              <a:ext cx="2246658" cy="2246658"/>
              <a:chOff x="9792942" y="3086100"/>
              <a:chExt cx="2246658" cy="2246658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A247F99-78FE-4BD1-9ABE-35581CA9A1BF}"/>
                  </a:ext>
                </a:extLst>
              </p:cNvPr>
              <p:cNvSpPr/>
              <p:nvPr/>
            </p:nvSpPr>
            <p:spPr>
              <a:xfrm>
                <a:off x="9792942" y="3086100"/>
                <a:ext cx="2246658" cy="2246658"/>
              </a:xfrm>
              <a:prstGeom prst="ellipse">
                <a:avLst/>
              </a:prstGeom>
              <a:solidFill>
                <a:srgbClr val="192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Object 29">
                <a:extLst>
                  <a:ext uri="{FF2B5EF4-FFF2-40B4-BE49-F238E27FC236}">
                    <a16:creationId xmlns:a16="http://schemas.microsoft.com/office/drawing/2014/main" id="{C28AF2B4-7F0C-474D-B0FE-64855D81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59053" y="3793004"/>
                <a:ext cx="832849" cy="8328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555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66CD2-4205-46D6-A2D8-338CB03312C5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2D0403-B0F4-4AB6-980A-8CA32C9303C1}"/>
              </a:ext>
            </a:extLst>
          </p:cNvPr>
          <p:cNvGrpSpPr/>
          <p:nvPr/>
        </p:nvGrpSpPr>
        <p:grpSpPr>
          <a:xfrm>
            <a:off x="990600" y="5838736"/>
            <a:ext cx="10577790" cy="3724364"/>
            <a:chOff x="990600" y="5762536"/>
            <a:chExt cx="10577790" cy="37243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565008-2046-4B2B-8F3C-9682D9F30286}"/>
                </a:ext>
              </a:extLst>
            </p:cNvPr>
            <p:cNvSpPr txBox="1"/>
            <p:nvPr/>
          </p:nvSpPr>
          <p:spPr>
            <a:xfrm>
              <a:off x="990600" y="5762536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90BA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ko-KR" altLang="en-US" sz="3000" kern="0" dirty="0">
                <a:solidFill>
                  <a:srgbClr val="90BA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ACBDD9-70EC-4377-BA28-CAC9B38AA70F}"/>
                </a:ext>
              </a:extLst>
            </p:cNvPr>
            <p:cNvSpPr txBox="1"/>
            <p:nvPr/>
          </p:nvSpPr>
          <p:spPr>
            <a:xfrm>
              <a:off x="990600" y="6432218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9690EA-8F46-45DD-B740-A036F2AE6371}"/>
              </a:ext>
            </a:extLst>
          </p:cNvPr>
          <p:cNvGrpSpPr/>
          <p:nvPr/>
        </p:nvGrpSpPr>
        <p:grpSpPr>
          <a:xfrm>
            <a:off x="990599" y="4076700"/>
            <a:ext cx="10577791" cy="1371600"/>
            <a:chOff x="990599" y="3920721"/>
            <a:chExt cx="10577791" cy="13716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12978A-49EC-4DFD-801C-FED1C9E6600E}"/>
                </a:ext>
              </a:extLst>
            </p:cNvPr>
            <p:cNvSpPr txBox="1"/>
            <p:nvPr/>
          </p:nvSpPr>
          <p:spPr>
            <a:xfrm>
              <a:off x="990599" y="3920721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핵심</a:t>
              </a:r>
              <a:r>
                <a:rPr lang="en-US" altLang="ko-KR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8D3EEC-AD3C-4A49-AABF-FC52E6B94088}"/>
                </a:ext>
              </a:extLst>
            </p:cNvPr>
            <p:cNvSpPr txBox="1"/>
            <p:nvPr/>
          </p:nvSpPr>
          <p:spPr>
            <a:xfrm>
              <a:off x="990600" y="4545963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2E2D8B-9CD4-489D-9388-F74BEF41BC77}"/>
              </a:ext>
            </a:extLst>
          </p:cNvPr>
          <p:cNvGrpSpPr/>
          <p:nvPr/>
        </p:nvGrpSpPr>
        <p:grpSpPr>
          <a:xfrm>
            <a:off x="990600" y="8200418"/>
            <a:ext cx="10577790" cy="1508358"/>
            <a:chOff x="990600" y="4076700"/>
            <a:chExt cx="10577790" cy="15083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565008-2046-4B2B-8F3C-9682D9F30286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28439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ko-KR" altLang="en-US" sz="3000" kern="0" dirty="0">
                <a:solidFill>
                  <a:srgbClr val="28439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ACBDD9-70EC-4377-BA28-CAC9B38AA70F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08259AF-FB58-4135-9778-BEA9FFCCF821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F2895C-3373-4750-A7B9-E27CE9597223}"/>
              </a:ext>
            </a:extLst>
          </p:cNvPr>
          <p:cNvGrpSpPr/>
          <p:nvPr/>
        </p:nvGrpSpPr>
        <p:grpSpPr>
          <a:xfrm>
            <a:off x="990600" y="4076700"/>
            <a:ext cx="10577790" cy="3816682"/>
            <a:chOff x="990600" y="4076700"/>
            <a:chExt cx="10577790" cy="38166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8AF0D-EBA5-4030-81D9-2C044FDB25E4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POCESSING</a:t>
              </a:r>
              <a:endParaRPr lang="ko-KR" altLang="en-US" sz="3000" kern="0" dirty="0">
                <a:solidFill>
                  <a:srgbClr val="4C8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9EA43A-6EF4-4989-859C-EE64962637D4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23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66CD2-4205-46D6-A2D8-338CB03312C5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7277A5-7F38-4B52-9083-5642B1A8844D}"/>
              </a:ext>
            </a:extLst>
          </p:cNvPr>
          <p:cNvGrpSpPr/>
          <p:nvPr/>
        </p:nvGrpSpPr>
        <p:grpSpPr>
          <a:xfrm>
            <a:off x="990600" y="5838736"/>
            <a:ext cx="10577790" cy="3724364"/>
            <a:chOff x="990600" y="5762536"/>
            <a:chExt cx="10577790" cy="37243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CD5CA0-B43A-404F-A56E-837AD14B8B04}"/>
                </a:ext>
              </a:extLst>
            </p:cNvPr>
            <p:cNvSpPr txBox="1"/>
            <p:nvPr/>
          </p:nvSpPr>
          <p:spPr>
            <a:xfrm>
              <a:off x="990600" y="5762536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90BA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ko-KR" altLang="en-US" sz="3000" kern="0" dirty="0">
                <a:solidFill>
                  <a:srgbClr val="90BA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903242-5941-484F-8083-C4022CFD962A}"/>
                </a:ext>
              </a:extLst>
            </p:cNvPr>
            <p:cNvSpPr txBox="1"/>
            <p:nvPr/>
          </p:nvSpPr>
          <p:spPr>
            <a:xfrm>
              <a:off x="990600" y="6432218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F15247-1753-4DCE-B067-D530FF6C2200}"/>
              </a:ext>
            </a:extLst>
          </p:cNvPr>
          <p:cNvGrpSpPr/>
          <p:nvPr/>
        </p:nvGrpSpPr>
        <p:grpSpPr>
          <a:xfrm>
            <a:off x="990599" y="4076700"/>
            <a:ext cx="10577791" cy="1371600"/>
            <a:chOff x="990599" y="3920721"/>
            <a:chExt cx="10577791" cy="13716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69088F-B4D9-4C65-B8A6-97FE997EFA01}"/>
                </a:ext>
              </a:extLst>
            </p:cNvPr>
            <p:cNvSpPr txBox="1"/>
            <p:nvPr/>
          </p:nvSpPr>
          <p:spPr>
            <a:xfrm>
              <a:off x="990599" y="3920721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핵심</a:t>
              </a:r>
              <a:r>
                <a:rPr lang="en-US" altLang="ko-KR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C82B0-240F-48FD-BD01-9B37541D287A}"/>
                </a:ext>
              </a:extLst>
            </p:cNvPr>
            <p:cNvSpPr txBox="1"/>
            <p:nvPr/>
          </p:nvSpPr>
          <p:spPr>
            <a:xfrm>
              <a:off x="990600" y="4545963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79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8259AF-FB58-4135-9778-BEA9FFCCF821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F34032-5734-4BC1-A5E3-EBAF91546502}"/>
              </a:ext>
            </a:extLst>
          </p:cNvPr>
          <p:cNvGrpSpPr/>
          <p:nvPr/>
        </p:nvGrpSpPr>
        <p:grpSpPr>
          <a:xfrm>
            <a:off x="990600" y="8200418"/>
            <a:ext cx="10577790" cy="1508358"/>
            <a:chOff x="990600" y="4076700"/>
            <a:chExt cx="10577790" cy="1508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81C999-9A2A-4292-8CF3-423E60D9F7CF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28439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ko-KR" altLang="en-US" sz="3000" kern="0" dirty="0">
                <a:solidFill>
                  <a:srgbClr val="28439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63CA8-149A-4254-A5E6-0817740986E1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9EBEC0-24B0-498C-BBAA-6695A48C119F}"/>
              </a:ext>
            </a:extLst>
          </p:cNvPr>
          <p:cNvGrpSpPr/>
          <p:nvPr/>
        </p:nvGrpSpPr>
        <p:grpSpPr>
          <a:xfrm>
            <a:off x="990600" y="4076700"/>
            <a:ext cx="10577790" cy="3816682"/>
            <a:chOff x="990600" y="4076700"/>
            <a:chExt cx="10577790" cy="3816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04CC2-4ED5-4027-A59E-FFB2358D523D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POCESSING</a:t>
              </a:r>
              <a:endParaRPr lang="ko-KR" altLang="en-US" sz="3000" kern="0" dirty="0">
                <a:solidFill>
                  <a:srgbClr val="4C8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BEADF-C36D-4B46-B7B9-F1BBC75A0DA5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66CD2-4205-46D6-A2D8-338CB03312C5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3E5DAFC-8713-4402-A2E6-2AF3ABBCA0AA}"/>
              </a:ext>
            </a:extLst>
          </p:cNvPr>
          <p:cNvGrpSpPr/>
          <p:nvPr/>
        </p:nvGrpSpPr>
        <p:grpSpPr>
          <a:xfrm>
            <a:off x="990600" y="5838736"/>
            <a:ext cx="10577790" cy="3724364"/>
            <a:chOff x="990600" y="5762536"/>
            <a:chExt cx="10577790" cy="37243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7BB732-5E29-4C22-8C7F-54DDC6B4A8DF}"/>
                </a:ext>
              </a:extLst>
            </p:cNvPr>
            <p:cNvSpPr txBox="1"/>
            <p:nvPr/>
          </p:nvSpPr>
          <p:spPr>
            <a:xfrm>
              <a:off x="990600" y="5762536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90BA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ko-KR" altLang="en-US" sz="3000" kern="0" dirty="0">
                <a:solidFill>
                  <a:srgbClr val="90BA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3E2498-EAA4-4791-9BC0-9B0E5BE51A3D}"/>
                </a:ext>
              </a:extLst>
            </p:cNvPr>
            <p:cNvSpPr txBox="1"/>
            <p:nvPr/>
          </p:nvSpPr>
          <p:spPr>
            <a:xfrm>
              <a:off x="990600" y="6432218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B06882-1D9F-4CC7-AAF3-00020E8885B1}"/>
              </a:ext>
            </a:extLst>
          </p:cNvPr>
          <p:cNvGrpSpPr/>
          <p:nvPr/>
        </p:nvGrpSpPr>
        <p:grpSpPr>
          <a:xfrm>
            <a:off x="990599" y="4076700"/>
            <a:ext cx="10577791" cy="1371600"/>
            <a:chOff x="990599" y="3920721"/>
            <a:chExt cx="10577791" cy="13716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CB0333-E556-4858-A1EE-3F6059F31E43}"/>
                </a:ext>
              </a:extLst>
            </p:cNvPr>
            <p:cNvSpPr txBox="1"/>
            <p:nvPr/>
          </p:nvSpPr>
          <p:spPr>
            <a:xfrm>
              <a:off x="990599" y="3920721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핵심</a:t>
              </a:r>
              <a:r>
                <a:rPr lang="en-US" altLang="ko-KR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kern="0" dirty="0">
                  <a:solidFill>
                    <a:srgbClr val="78787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8E2365-B632-4FED-89C0-CD9B5BEB869C}"/>
                </a:ext>
              </a:extLst>
            </p:cNvPr>
            <p:cNvSpPr txBox="1"/>
            <p:nvPr/>
          </p:nvSpPr>
          <p:spPr>
            <a:xfrm>
              <a:off x="990600" y="4545963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19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609600" y="23241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8259AF-FB58-4135-9778-BEA9FFCCF821}"/>
              </a:ext>
            </a:extLst>
          </p:cNvPr>
          <p:cNvSpPr txBox="1"/>
          <p:nvPr/>
        </p:nvSpPr>
        <p:spPr>
          <a:xfrm>
            <a:off x="609600" y="3162300"/>
            <a:ext cx="10577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대면 수업 대비 </a:t>
            </a:r>
            <a:r>
              <a:rPr lang="ko-KR" altLang="en-US" sz="2500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수업에서의 학습 효율이 저하됨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BF70EA-949A-45A4-81E3-0495EED1B4D6}"/>
              </a:ext>
            </a:extLst>
          </p:cNvPr>
          <p:cNvGrpSpPr/>
          <p:nvPr/>
        </p:nvGrpSpPr>
        <p:grpSpPr>
          <a:xfrm>
            <a:off x="990600" y="8200418"/>
            <a:ext cx="10577790" cy="1508358"/>
            <a:chOff x="990600" y="4076700"/>
            <a:chExt cx="10577790" cy="15083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AD7CF1-EBA7-4963-AB06-F531148E0993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28439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ko-KR" altLang="en-US" sz="3000" kern="0" dirty="0">
                <a:solidFill>
                  <a:srgbClr val="28439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08D512-E2C1-4C0D-87D4-7D572DD0FBF2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EFEC74-B679-4367-968A-8B35574AC13B}"/>
              </a:ext>
            </a:extLst>
          </p:cNvPr>
          <p:cNvGrpSpPr/>
          <p:nvPr/>
        </p:nvGrpSpPr>
        <p:grpSpPr>
          <a:xfrm>
            <a:off x="990600" y="4076700"/>
            <a:ext cx="10577790" cy="3816682"/>
            <a:chOff x="990600" y="4076700"/>
            <a:chExt cx="10577790" cy="38166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C11987-9B80-44A8-98DC-60327674AE5B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POCESSING</a:t>
              </a:r>
              <a:endParaRPr lang="ko-KR" altLang="en-US" sz="3000" kern="0" dirty="0">
                <a:solidFill>
                  <a:srgbClr val="4C8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F784E8-B0F1-4240-9BCF-E2208F3943CE}"/>
                </a:ext>
              </a:extLst>
            </p:cNvPr>
            <p:cNvSpPr txBox="1"/>
            <p:nvPr/>
          </p:nvSpPr>
          <p:spPr>
            <a:xfrm>
              <a:off x="990600" y="4838700"/>
              <a:ext cx="10577790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50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3505199" y="571500"/>
            <a:ext cx="6705602" cy="1631216"/>
            <a:chOff x="4000369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000369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비교 및 선정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18703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7FD5D3-140E-4BE3-8A90-F4E974AB5A31}"/>
              </a:ext>
            </a:extLst>
          </p:cNvPr>
          <p:cNvSpPr txBox="1"/>
          <p:nvPr/>
        </p:nvSpPr>
        <p:spPr>
          <a:xfrm>
            <a:off x="874537" y="1790700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의사결정행렬</a:t>
            </a: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BB51F55C-CAD1-4729-9F29-46F356AA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04664"/>
              </p:ext>
            </p:extLst>
          </p:nvPr>
        </p:nvGraphicFramePr>
        <p:xfrm>
          <a:off x="2057400" y="3695700"/>
          <a:ext cx="9715968" cy="3962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47659090"/>
                    </a:ext>
                  </a:extLst>
                </a:gridCol>
                <a:gridCol w="1714656">
                  <a:extLst>
                    <a:ext uri="{9D8B030D-6E8A-4147-A177-3AD203B41FA5}">
                      <a16:colId xmlns:a16="http://schemas.microsoft.com/office/drawing/2014/main" val="1283871502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1885215844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418277759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3343946656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2497855408"/>
                    </a:ext>
                  </a:extLst>
                </a:gridCol>
              </a:tblGrid>
              <a:tr h="563714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개념설계안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1779"/>
                  </a:ext>
                </a:extLst>
              </a:tr>
              <a:tr h="566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41753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설계변수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73744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설계변수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425038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설계변수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657647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설계변수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0758749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99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6153150" y="571500"/>
            <a:ext cx="14097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목차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299E5D-2B80-455A-A191-6DBD6AC3A420}"/>
              </a:ext>
            </a:extLst>
          </p:cNvPr>
          <p:cNvGrpSpPr/>
          <p:nvPr/>
        </p:nvGrpSpPr>
        <p:grpSpPr>
          <a:xfrm>
            <a:off x="1637180" y="2348413"/>
            <a:ext cx="10441641" cy="5995487"/>
            <a:chOff x="1657350" y="2131734"/>
            <a:chExt cx="10441641" cy="59954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DB437-91C2-45AB-9FFF-BDF84A8A7D45}"/>
                </a:ext>
              </a:extLst>
            </p:cNvPr>
            <p:cNvSpPr txBox="1"/>
            <p:nvPr/>
          </p:nvSpPr>
          <p:spPr>
            <a:xfrm>
              <a:off x="1657350" y="2131734"/>
              <a:ext cx="10401300" cy="5995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영역 정립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 도출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품질기능전개표</a:t>
              </a: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(QFD)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 사양 제시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</a:t>
              </a:r>
              <a:r>
                <a:rPr lang="ko-KR" altLang="en-US" sz="2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정의문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개념설계안</a:t>
              </a: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제시 및 설명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개념설계안 비교 및 선정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2483-0B3D-4307-8F40-E2BE10B72493}"/>
                </a:ext>
              </a:extLst>
            </p:cNvPr>
            <p:cNvSpPr txBox="1"/>
            <p:nvPr/>
          </p:nvSpPr>
          <p:spPr>
            <a:xfrm>
              <a:off x="6853518" y="2131734"/>
              <a:ext cx="5245473" cy="341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8.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선정된 개념설계안의 제품 설계 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9.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성능</a:t>
              </a: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활용도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10.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11.</a:t>
              </a:r>
              <a:r>
                <a: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일정표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26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설계</a:t>
            </a:r>
          </a:p>
        </p:txBody>
      </p:sp>
    </p:spTree>
    <p:extLst>
      <p:ext uri="{BB962C8B-B14F-4D97-AF65-F5344CB8AC3E}">
        <p14:creationId xmlns:p14="http://schemas.microsoft.com/office/powerpoint/2010/main" val="348831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>
            <a:extLst>
              <a:ext uri="{FF2B5EF4-FFF2-40B4-BE49-F238E27FC236}">
                <a16:creationId xmlns:a16="http://schemas.microsoft.com/office/drawing/2014/main" id="{E223BCE2-4718-410A-8B02-E15B10800D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4867" y="4305300"/>
            <a:ext cx="1721429" cy="492857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07789842-2003-4C79-9626-15C3A15978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483" y="4877321"/>
            <a:ext cx="2478572" cy="857143"/>
          </a:xfrm>
          <a:prstGeom prst="rect">
            <a:avLst/>
          </a:prstGeom>
        </p:spPr>
      </p:pic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AED6128E-D392-4768-8E2F-B57D080B4C98}"/>
              </a:ext>
            </a:extLst>
          </p:cNvPr>
          <p:cNvGrpSpPr/>
          <p:nvPr/>
        </p:nvGrpSpPr>
        <p:grpSpPr>
          <a:xfrm>
            <a:off x="1472225" y="4712316"/>
            <a:ext cx="3864726" cy="97692"/>
            <a:chOff x="1962967" y="4169927"/>
            <a:chExt cx="5152968" cy="130256"/>
          </a:xfrm>
        </p:grpSpPr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7CA6581E-A193-45D8-ACB9-244403ADC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D0D976A1-5EBD-459C-9B20-91A6B322182D}"/>
              </a:ext>
            </a:extLst>
          </p:cNvPr>
          <p:cNvGrpSpPr/>
          <p:nvPr/>
        </p:nvGrpSpPr>
        <p:grpSpPr>
          <a:xfrm>
            <a:off x="868453" y="4346969"/>
            <a:ext cx="449762" cy="773253"/>
            <a:chOff x="1157937" y="3682797"/>
            <a:chExt cx="599683" cy="1031004"/>
          </a:xfrm>
        </p:grpSpPr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9C553B87-2920-475E-8E53-EB904853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20">
            <a:extLst>
              <a:ext uri="{FF2B5EF4-FFF2-40B4-BE49-F238E27FC236}">
                <a16:creationId xmlns:a16="http://schemas.microsoft.com/office/drawing/2014/main" id="{F69885E0-7A14-493A-80AE-3BD1BD4289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4867" y="6413826"/>
            <a:ext cx="1735715" cy="492857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238D7B4F-94B0-4993-8247-052C32994B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483" y="6964417"/>
            <a:ext cx="2478572" cy="857143"/>
          </a:xfrm>
          <a:prstGeom prst="rect">
            <a:avLst/>
          </a:prstGeom>
        </p:spPr>
      </p:pic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58E27677-821A-434B-A55B-809D69AFEE06}"/>
              </a:ext>
            </a:extLst>
          </p:cNvPr>
          <p:cNvGrpSpPr/>
          <p:nvPr/>
        </p:nvGrpSpPr>
        <p:grpSpPr>
          <a:xfrm>
            <a:off x="1472225" y="6820842"/>
            <a:ext cx="3864726" cy="97692"/>
            <a:chOff x="1962967" y="6981294"/>
            <a:chExt cx="5152968" cy="130256"/>
          </a:xfrm>
        </p:grpSpPr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BEF3444B-7F4D-416A-8380-B1C404D6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6981294"/>
              <a:ext cx="5152968" cy="130256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FD09CD9F-4CF9-40C9-880C-3E205FFEA667}"/>
              </a:ext>
            </a:extLst>
          </p:cNvPr>
          <p:cNvGrpSpPr/>
          <p:nvPr/>
        </p:nvGrpSpPr>
        <p:grpSpPr>
          <a:xfrm>
            <a:off x="791375" y="6487232"/>
            <a:ext cx="603918" cy="714857"/>
            <a:chOff x="1055167" y="6536482"/>
            <a:chExt cx="805224" cy="953142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E3E85E3B-9074-42DA-BE84-8FD09515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167" y="6536482"/>
              <a:ext cx="805224" cy="953142"/>
            </a:xfrm>
            <a:prstGeom prst="rect">
              <a:avLst/>
            </a:prstGeom>
          </p:spPr>
        </p:pic>
      </p:grpSp>
      <p:pic>
        <p:nvPicPr>
          <p:cNvPr id="24" name="Object 28">
            <a:extLst>
              <a:ext uri="{FF2B5EF4-FFF2-40B4-BE49-F238E27FC236}">
                <a16:creationId xmlns:a16="http://schemas.microsoft.com/office/drawing/2014/main" id="{3B17604B-E8AE-4817-9E5E-DB491955DF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4867" y="4305300"/>
            <a:ext cx="1721429" cy="492857"/>
          </a:xfrm>
          <a:prstGeom prst="rect">
            <a:avLst/>
          </a:prstGeom>
        </p:spPr>
      </p:pic>
      <p:pic>
        <p:nvPicPr>
          <p:cNvPr id="25" name="Object 29">
            <a:extLst>
              <a:ext uri="{FF2B5EF4-FFF2-40B4-BE49-F238E27FC236}">
                <a16:creationId xmlns:a16="http://schemas.microsoft.com/office/drawing/2014/main" id="{9593B6F3-3F18-4B20-B16E-EF30696D559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3548" y="4877324"/>
            <a:ext cx="2814286" cy="857143"/>
          </a:xfrm>
          <a:prstGeom prst="rect">
            <a:avLst/>
          </a:prstGeom>
        </p:spPr>
      </p:pic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82A4C6E6-CC6E-42E1-B132-2C1ADC872709}"/>
              </a:ext>
            </a:extLst>
          </p:cNvPr>
          <p:cNvGrpSpPr/>
          <p:nvPr/>
        </p:nvGrpSpPr>
        <p:grpSpPr>
          <a:xfrm>
            <a:off x="1472225" y="4712316"/>
            <a:ext cx="3864726" cy="97692"/>
            <a:chOff x="1962967" y="4169927"/>
            <a:chExt cx="5152968" cy="130256"/>
          </a:xfrm>
        </p:grpSpPr>
        <p:pic>
          <p:nvPicPr>
            <p:cNvPr id="27" name="Object 31">
              <a:extLst>
                <a:ext uri="{FF2B5EF4-FFF2-40B4-BE49-F238E27FC236}">
                  <a16:creationId xmlns:a16="http://schemas.microsoft.com/office/drawing/2014/main" id="{23AB2A26-AA40-40F2-B52E-D722B1F5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5CFB9B75-DFE3-44DE-958C-47E014A07E2C}"/>
              </a:ext>
            </a:extLst>
          </p:cNvPr>
          <p:cNvGrpSpPr/>
          <p:nvPr/>
        </p:nvGrpSpPr>
        <p:grpSpPr>
          <a:xfrm>
            <a:off x="868453" y="4346969"/>
            <a:ext cx="449762" cy="773253"/>
            <a:chOff x="1157937" y="3682797"/>
            <a:chExt cx="599683" cy="1031004"/>
          </a:xfrm>
        </p:grpSpPr>
        <p:pic>
          <p:nvPicPr>
            <p:cNvPr id="29" name="Object 34">
              <a:extLst>
                <a:ext uri="{FF2B5EF4-FFF2-40B4-BE49-F238E27FC236}">
                  <a16:creationId xmlns:a16="http://schemas.microsoft.com/office/drawing/2014/main" id="{4F6AE3EC-66BD-4730-978C-D1C9AE90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30" name="Object 36">
            <a:extLst>
              <a:ext uri="{FF2B5EF4-FFF2-40B4-BE49-F238E27FC236}">
                <a16:creationId xmlns:a16="http://schemas.microsoft.com/office/drawing/2014/main" id="{BF6C04FB-9783-47F3-AFFF-46260930061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8263" y="4305303"/>
            <a:ext cx="2000000" cy="492857"/>
          </a:xfrm>
          <a:prstGeom prst="rect">
            <a:avLst/>
          </a:prstGeom>
        </p:spPr>
      </p:pic>
      <p:grpSp>
        <p:nvGrpSpPr>
          <p:cNvPr id="31" name="그룹 1010">
            <a:extLst>
              <a:ext uri="{FF2B5EF4-FFF2-40B4-BE49-F238E27FC236}">
                <a16:creationId xmlns:a16="http://schemas.microsoft.com/office/drawing/2014/main" id="{34E668F9-2C0D-4F16-8F11-D8ECA93E3544}"/>
              </a:ext>
            </a:extLst>
          </p:cNvPr>
          <p:cNvGrpSpPr/>
          <p:nvPr/>
        </p:nvGrpSpPr>
        <p:grpSpPr>
          <a:xfrm>
            <a:off x="8356905" y="4748310"/>
            <a:ext cx="3864726" cy="97692"/>
            <a:chOff x="11142540" y="4217919"/>
            <a:chExt cx="5152968" cy="130256"/>
          </a:xfrm>
        </p:grpSpPr>
        <p:pic>
          <p:nvPicPr>
            <p:cNvPr id="32" name="Object 38">
              <a:extLst>
                <a:ext uri="{FF2B5EF4-FFF2-40B4-BE49-F238E27FC236}">
                  <a16:creationId xmlns:a16="http://schemas.microsoft.com/office/drawing/2014/main" id="{4C5EE334-C254-4914-ABAE-0D28EAED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2540" y="4217919"/>
              <a:ext cx="5152968" cy="130256"/>
            </a:xfrm>
            <a:prstGeom prst="rect">
              <a:avLst/>
            </a:prstGeom>
          </p:spPr>
        </p:pic>
      </p:grpSp>
      <p:grpSp>
        <p:nvGrpSpPr>
          <p:cNvPr id="33" name="그룹 1011">
            <a:extLst>
              <a:ext uri="{FF2B5EF4-FFF2-40B4-BE49-F238E27FC236}">
                <a16:creationId xmlns:a16="http://schemas.microsoft.com/office/drawing/2014/main" id="{0EB64330-12D1-46C8-A595-77A5B35DFB12}"/>
              </a:ext>
            </a:extLst>
          </p:cNvPr>
          <p:cNvGrpSpPr/>
          <p:nvPr/>
        </p:nvGrpSpPr>
        <p:grpSpPr>
          <a:xfrm>
            <a:off x="12325930" y="4401192"/>
            <a:ext cx="645596" cy="736083"/>
            <a:chOff x="16434572" y="3755095"/>
            <a:chExt cx="860795" cy="981444"/>
          </a:xfrm>
        </p:grpSpPr>
        <p:pic>
          <p:nvPicPr>
            <p:cNvPr id="34" name="Object 41">
              <a:extLst>
                <a:ext uri="{FF2B5EF4-FFF2-40B4-BE49-F238E27FC236}">
                  <a16:creationId xmlns:a16="http://schemas.microsoft.com/office/drawing/2014/main" id="{565448C0-3AC0-49AD-857F-D68FAFAA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572" y="3755095"/>
              <a:ext cx="860795" cy="981444"/>
            </a:xfrm>
            <a:prstGeom prst="rect">
              <a:avLst/>
            </a:prstGeom>
          </p:spPr>
        </p:pic>
      </p:grpSp>
      <p:pic>
        <p:nvPicPr>
          <p:cNvPr id="35" name="Object 43">
            <a:extLst>
              <a:ext uri="{FF2B5EF4-FFF2-40B4-BE49-F238E27FC236}">
                <a16:creationId xmlns:a16="http://schemas.microsoft.com/office/drawing/2014/main" id="{8FF6AD39-92B8-4043-A830-CDB2442B648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8470" y="6948408"/>
            <a:ext cx="2814286" cy="857143"/>
          </a:xfrm>
          <a:prstGeom prst="rect">
            <a:avLst/>
          </a:prstGeom>
        </p:spPr>
      </p:pic>
      <p:pic>
        <p:nvPicPr>
          <p:cNvPr id="36" name="Object 44">
            <a:extLst>
              <a:ext uri="{FF2B5EF4-FFF2-40B4-BE49-F238E27FC236}">
                <a16:creationId xmlns:a16="http://schemas.microsoft.com/office/drawing/2014/main" id="{65EC9F82-4D8D-4F2B-ACC3-B14F001C42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58259" y="6376388"/>
            <a:ext cx="2014286" cy="492857"/>
          </a:xfrm>
          <a:prstGeom prst="rect">
            <a:avLst/>
          </a:prstGeom>
        </p:spPr>
      </p:pic>
      <p:grpSp>
        <p:nvGrpSpPr>
          <p:cNvPr id="37" name="그룹 1012">
            <a:extLst>
              <a:ext uri="{FF2B5EF4-FFF2-40B4-BE49-F238E27FC236}">
                <a16:creationId xmlns:a16="http://schemas.microsoft.com/office/drawing/2014/main" id="{6AD7170A-5C12-4346-BE76-378C7B4F44E2}"/>
              </a:ext>
            </a:extLst>
          </p:cNvPr>
          <p:cNvGrpSpPr/>
          <p:nvPr/>
        </p:nvGrpSpPr>
        <p:grpSpPr>
          <a:xfrm>
            <a:off x="8281826" y="6819395"/>
            <a:ext cx="3864726" cy="97692"/>
            <a:chOff x="11042435" y="6979365"/>
            <a:chExt cx="5152968" cy="130256"/>
          </a:xfrm>
        </p:grpSpPr>
        <p:pic>
          <p:nvPicPr>
            <p:cNvPr id="38" name="Object 46">
              <a:extLst>
                <a:ext uri="{FF2B5EF4-FFF2-40B4-BE49-F238E27FC236}">
                  <a16:creationId xmlns:a16="http://schemas.microsoft.com/office/drawing/2014/main" id="{F245F655-89A9-481C-823C-E8BE051D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2435" y="6979365"/>
              <a:ext cx="5152968" cy="130256"/>
            </a:xfrm>
            <a:prstGeom prst="rect">
              <a:avLst/>
            </a:prstGeom>
          </p:spPr>
        </p:pic>
      </p:grpSp>
      <p:grpSp>
        <p:nvGrpSpPr>
          <p:cNvPr id="39" name="그룹 1013">
            <a:extLst>
              <a:ext uri="{FF2B5EF4-FFF2-40B4-BE49-F238E27FC236}">
                <a16:creationId xmlns:a16="http://schemas.microsoft.com/office/drawing/2014/main" id="{092E5481-8DED-43A0-9C89-F18B9D3FDDA9}"/>
              </a:ext>
            </a:extLst>
          </p:cNvPr>
          <p:cNvGrpSpPr/>
          <p:nvPr/>
        </p:nvGrpSpPr>
        <p:grpSpPr>
          <a:xfrm>
            <a:off x="12325929" y="6455494"/>
            <a:ext cx="702227" cy="744034"/>
            <a:chOff x="16434572" y="6494164"/>
            <a:chExt cx="936302" cy="992045"/>
          </a:xfrm>
        </p:grpSpPr>
        <p:pic>
          <p:nvPicPr>
            <p:cNvPr id="40" name="Object 49">
              <a:extLst>
                <a:ext uri="{FF2B5EF4-FFF2-40B4-BE49-F238E27FC236}">
                  <a16:creationId xmlns:a16="http://schemas.microsoft.com/office/drawing/2014/main" id="{AF24AE86-3085-44F4-92E5-BF92D463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4572" y="6494164"/>
              <a:ext cx="936302" cy="992045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691D44-7732-43D4-B838-C88C7CA99066}"/>
              </a:ext>
            </a:extLst>
          </p:cNvPr>
          <p:cNvGrpSpPr/>
          <p:nvPr/>
        </p:nvGrpSpPr>
        <p:grpSpPr>
          <a:xfrm>
            <a:off x="4803952" y="2569332"/>
            <a:ext cx="4108097" cy="7450968"/>
            <a:chOff x="5546994" y="3386039"/>
            <a:chExt cx="2620306" cy="5240612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0E47FD9B-4FC8-4EF1-A201-1A4D88A4AB0A}"/>
                </a:ext>
              </a:extLst>
            </p:cNvPr>
            <p:cNvGrpSpPr/>
            <p:nvPr/>
          </p:nvGrpSpPr>
          <p:grpSpPr>
            <a:xfrm>
              <a:off x="5546994" y="3386039"/>
              <a:ext cx="2620306" cy="5240612"/>
              <a:chOff x="7395987" y="2800214"/>
              <a:chExt cx="3493741" cy="6987483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3A4554DA-7221-4086-BEA7-4BB02C33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4730B58-DBC9-4B0D-B9C5-5673303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95987" y="2800214"/>
                <a:ext cx="3493741" cy="6987483"/>
              </a:xfrm>
              <a:prstGeom prst="rect">
                <a:avLst/>
              </a:prstGeom>
            </p:spPr>
          </p:pic>
        </p:grpSp>
        <p:grpSp>
          <p:nvGrpSpPr>
            <p:cNvPr id="10" name="그룹 1003">
              <a:extLst>
                <a:ext uri="{FF2B5EF4-FFF2-40B4-BE49-F238E27FC236}">
                  <a16:creationId xmlns:a16="http://schemas.microsoft.com/office/drawing/2014/main" id="{A78F7785-0652-4879-B7EC-91A3C850FD94}"/>
                </a:ext>
              </a:extLst>
            </p:cNvPr>
            <p:cNvGrpSpPr/>
            <p:nvPr/>
          </p:nvGrpSpPr>
          <p:grpSpPr>
            <a:xfrm>
              <a:off x="5831648" y="3933541"/>
              <a:ext cx="2050997" cy="3979817"/>
              <a:chOff x="7775526" y="3530216"/>
              <a:chExt cx="2734663" cy="5306423"/>
            </a:xfrm>
          </p:grpSpPr>
          <p:pic>
            <p:nvPicPr>
              <p:cNvPr id="11" name="Object 10">
                <a:extLst>
                  <a:ext uri="{FF2B5EF4-FFF2-40B4-BE49-F238E27FC236}">
                    <a16:creationId xmlns:a16="http://schemas.microsoft.com/office/drawing/2014/main" id="{88EBEE18-725D-455C-B5C7-4886DD712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75526" y="3530216"/>
                <a:ext cx="2734663" cy="53064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119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>
            <a:extLst>
              <a:ext uri="{FF2B5EF4-FFF2-40B4-BE49-F238E27FC236}">
                <a16:creationId xmlns:a16="http://schemas.microsoft.com/office/drawing/2014/main" id="{E223BCE2-4718-410A-8B02-E15B10800D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4867" y="4305300"/>
            <a:ext cx="1721429" cy="492857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07789842-2003-4C79-9626-15C3A15978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483" y="4877321"/>
            <a:ext cx="2478572" cy="857143"/>
          </a:xfrm>
          <a:prstGeom prst="rect">
            <a:avLst/>
          </a:prstGeom>
        </p:spPr>
      </p:pic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AED6128E-D392-4768-8E2F-B57D080B4C98}"/>
              </a:ext>
            </a:extLst>
          </p:cNvPr>
          <p:cNvGrpSpPr/>
          <p:nvPr/>
        </p:nvGrpSpPr>
        <p:grpSpPr>
          <a:xfrm>
            <a:off x="1472225" y="4712316"/>
            <a:ext cx="3864726" cy="97692"/>
            <a:chOff x="1962967" y="4169927"/>
            <a:chExt cx="5152968" cy="130256"/>
          </a:xfrm>
        </p:grpSpPr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7CA6581E-A193-45D8-ACB9-244403ADC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D0D976A1-5EBD-459C-9B20-91A6B322182D}"/>
              </a:ext>
            </a:extLst>
          </p:cNvPr>
          <p:cNvGrpSpPr/>
          <p:nvPr/>
        </p:nvGrpSpPr>
        <p:grpSpPr>
          <a:xfrm>
            <a:off x="868453" y="4346969"/>
            <a:ext cx="449762" cy="773253"/>
            <a:chOff x="1157937" y="3682797"/>
            <a:chExt cx="599683" cy="1031004"/>
          </a:xfrm>
        </p:grpSpPr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9C553B87-2920-475E-8E53-EB904853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20">
            <a:extLst>
              <a:ext uri="{FF2B5EF4-FFF2-40B4-BE49-F238E27FC236}">
                <a16:creationId xmlns:a16="http://schemas.microsoft.com/office/drawing/2014/main" id="{F69885E0-7A14-493A-80AE-3BD1BD4289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4867" y="6413826"/>
            <a:ext cx="1735715" cy="492857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238D7B4F-94B0-4993-8247-052C32994B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483" y="6964417"/>
            <a:ext cx="2478572" cy="857143"/>
          </a:xfrm>
          <a:prstGeom prst="rect">
            <a:avLst/>
          </a:prstGeom>
        </p:spPr>
      </p:pic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58E27677-821A-434B-A55B-809D69AFEE06}"/>
              </a:ext>
            </a:extLst>
          </p:cNvPr>
          <p:cNvGrpSpPr/>
          <p:nvPr/>
        </p:nvGrpSpPr>
        <p:grpSpPr>
          <a:xfrm>
            <a:off x="1472225" y="6820842"/>
            <a:ext cx="3864726" cy="97692"/>
            <a:chOff x="1962967" y="6981294"/>
            <a:chExt cx="5152968" cy="130256"/>
          </a:xfrm>
        </p:grpSpPr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BEF3444B-7F4D-416A-8380-B1C404D6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6981294"/>
              <a:ext cx="5152968" cy="130256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FD09CD9F-4CF9-40C9-880C-3E205FFEA667}"/>
              </a:ext>
            </a:extLst>
          </p:cNvPr>
          <p:cNvGrpSpPr/>
          <p:nvPr/>
        </p:nvGrpSpPr>
        <p:grpSpPr>
          <a:xfrm>
            <a:off x="791375" y="6487232"/>
            <a:ext cx="603918" cy="714857"/>
            <a:chOff x="1055167" y="6536482"/>
            <a:chExt cx="805224" cy="953142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E3E85E3B-9074-42DA-BE84-8FD09515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167" y="6536482"/>
              <a:ext cx="805224" cy="953142"/>
            </a:xfrm>
            <a:prstGeom prst="rect">
              <a:avLst/>
            </a:prstGeom>
          </p:spPr>
        </p:pic>
      </p:grpSp>
      <p:pic>
        <p:nvPicPr>
          <p:cNvPr id="24" name="Object 28">
            <a:extLst>
              <a:ext uri="{FF2B5EF4-FFF2-40B4-BE49-F238E27FC236}">
                <a16:creationId xmlns:a16="http://schemas.microsoft.com/office/drawing/2014/main" id="{3B17604B-E8AE-4817-9E5E-DB491955DF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4867" y="4305300"/>
            <a:ext cx="1721429" cy="492857"/>
          </a:xfrm>
          <a:prstGeom prst="rect">
            <a:avLst/>
          </a:prstGeom>
        </p:spPr>
      </p:pic>
      <p:pic>
        <p:nvPicPr>
          <p:cNvPr id="25" name="Object 29">
            <a:extLst>
              <a:ext uri="{FF2B5EF4-FFF2-40B4-BE49-F238E27FC236}">
                <a16:creationId xmlns:a16="http://schemas.microsoft.com/office/drawing/2014/main" id="{9593B6F3-3F18-4B20-B16E-EF30696D559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3548" y="4877324"/>
            <a:ext cx="2814286" cy="857143"/>
          </a:xfrm>
          <a:prstGeom prst="rect">
            <a:avLst/>
          </a:prstGeom>
        </p:spPr>
      </p:pic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82A4C6E6-CC6E-42E1-B132-2C1ADC872709}"/>
              </a:ext>
            </a:extLst>
          </p:cNvPr>
          <p:cNvGrpSpPr/>
          <p:nvPr/>
        </p:nvGrpSpPr>
        <p:grpSpPr>
          <a:xfrm>
            <a:off x="1472225" y="4712316"/>
            <a:ext cx="3864726" cy="97692"/>
            <a:chOff x="1962967" y="4169927"/>
            <a:chExt cx="5152968" cy="130256"/>
          </a:xfrm>
        </p:grpSpPr>
        <p:pic>
          <p:nvPicPr>
            <p:cNvPr id="27" name="Object 31">
              <a:extLst>
                <a:ext uri="{FF2B5EF4-FFF2-40B4-BE49-F238E27FC236}">
                  <a16:creationId xmlns:a16="http://schemas.microsoft.com/office/drawing/2014/main" id="{23AB2A26-AA40-40F2-B52E-D722B1F5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5CFB9B75-DFE3-44DE-958C-47E014A07E2C}"/>
              </a:ext>
            </a:extLst>
          </p:cNvPr>
          <p:cNvGrpSpPr/>
          <p:nvPr/>
        </p:nvGrpSpPr>
        <p:grpSpPr>
          <a:xfrm>
            <a:off x="868453" y="4346969"/>
            <a:ext cx="449762" cy="773253"/>
            <a:chOff x="1157937" y="3682797"/>
            <a:chExt cx="599683" cy="1031004"/>
          </a:xfrm>
        </p:grpSpPr>
        <p:pic>
          <p:nvPicPr>
            <p:cNvPr id="29" name="Object 34">
              <a:extLst>
                <a:ext uri="{FF2B5EF4-FFF2-40B4-BE49-F238E27FC236}">
                  <a16:creationId xmlns:a16="http://schemas.microsoft.com/office/drawing/2014/main" id="{4F6AE3EC-66BD-4730-978C-D1C9AE90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30" name="Object 36">
            <a:extLst>
              <a:ext uri="{FF2B5EF4-FFF2-40B4-BE49-F238E27FC236}">
                <a16:creationId xmlns:a16="http://schemas.microsoft.com/office/drawing/2014/main" id="{BF6C04FB-9783-47F3-AFFF-46260930061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8263" y="4305303"/>
            <a:ext cx="2000000" cy="492857"/>
          </a:xfrm>
          <a:prstGeom prst="rect">
            <a:avLst/>
          </a:prstGeom>
        </p:spPr>
      </p:pic>
      <p:grpSp>
        <p:nvGrpSpPr>
          <p:cNvPr id="31" name="그룹 1010">
            <a:extLst>
              <a:ext uri="{FF2B5EF4-FFF2-40B4-BE49-F238E27FC236}">
                <a16:creationId xmlns:a16="http://schemas.microsoft.com/office/drawing/2014/main" id="{34E668F9-2C0D-4F16-8F11-D8ECA93E3544}"/>
              </a:ext>
            </a:extLst>
          </p:cNvPr>
          <p:cNvGrpSpPr/>
          <p:nvPr/>
        </p:nvGrpSpPr>
        <p:grpSpPr>
          <a:xfrm>
            <a:off x="8356905" y="4748310"/>
            <a:ext cx="3864726" cy="97692"/>
            <a:chOff x="11142540" y="4217919"/>
            <a:chExt cx="5152968" cy="130256"/>
          </a:xfrm>
        </p:grpSpPr>
        <p:pic>
          <p:nvPicPr>
            <p:cNvPr id="32" name="Object 38">
              <a:extLst>
                <a:ext uri="{FF2B5EF4-FFF2-40B4-BE49-F238E27FC236}">
                  <a16:creationId xmlns:a16="http://schemas.microsoft.com/office/drawing/2014/main" id="{4C5EE334-C254-4914-ABAE-0D28EAED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2540" y="4217919"/>
              <a:ext cx="5152968" cy="130256"/>
            </a:xfrm>
            <a:prstGeom prst="rect">
              <a:avLst/>
            </a:prstGeom>
          </p:spPr>
        </p:pic>
      </p:grpSp>
      <p:grpSp>
        <p:nvGrpSpPr>
          <p:cNvPr id="33" name="그룹 1011">
            <a:extLst>
              <a:ext uri="{FF2B5EF4-FFF2-40B4-BE49-F238E27FC236}">
                <a16:creationId xmlns:a16="http://schemas.microsoft.com/office/drawing/2014/main" id="{0EB64330-12D1-46C8-A595-77A5B35DFB12}"/>
              </a:ext>
            </a:extLst>
          </p:cNvPr>
          <p:cNvGrpSpPr/>
          <p:nvPr/>
        </p:nvGrpSpPr>
        <p:grpSpPr>
          <a:xfrm>
            <a:off x="12325930" y="4401192"/>
            <a:ext cx="645596" cy="736083"/>
            <a:chOff x="16434572" y="3755095"/>
            <a:chExt cx="860795" cy="981444"/>
          </a:xfrm>
        </p:grpSpPr>
        <p:pic>
          <p:nvPicPr>
            <p:cNvPr id="34" name="Object 41">
              <a:extLst>
                <a:ext uri="{FF2B5EF4-FFF2-40B4-BE49-F238E27FC236}">
                  <a16:creationId xmlns:a16="http://schemas.microsoft.com/office/drawing/2014/main" id="{565448C0-3AC0-49AD-857F-D68FAFAA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572" y="3755095"/>
              <a:ext cx="860795" cy="981444"/>
            </a:xfrm>
            <a:prstGeom prst="rect">
              <a:avLst/>
            </a:prstGeom>
          </p:spPr>
        </p:pic>
      </p:grpSp>
      <p:pic>
        <p:nvPicPr>
          <p:cNvPr id="35" name="Object 43">
            <a:extLst>
              <a:ext uri="{FF2B5EF4-FFF2-40B4-BE49-F238E27FC236}">
                <a16:creationId xmlns:a16="http://schemas.microsoft.com/office/drawing/2014/main" id="{8FF6AD39-92B8-4043-A830-CDB2442B648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8470" y="6948408"/>
            <a:ext cx="2814286" cy="857143"/>
          </a:xfrm>
          <a:prstGeom prst="rect">
            <a:avLst/>
          </a:prstGeom>
        </p:spPr>
      </p:pic>
      <p:pic>
        <p:nvPicPr>
          <p:cNvPr id="36" name="Object 44">
            <a:extLst>
              <a:ext uri="{FF2B5EF4-FFF2-40B4-BE49-F238E27FC236}">
                <a16:creationId xmlns:a16="http://schemas.microsoft.com/office/drawing/2014/main" id="{65EC9F82-4D8D-4F2B-ACC3-B14F001C42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58259" y="6376388"/>
            <a:ext cx="2014286" cy="492857"/>
          </a:xfrm>
          <a:prstGeom prst="rect">
            <a:avLst/>
          </a:prstGeom>
        </p:spPr>
      </p:pic>
      <p:grpSp>
        <p:nvGrpSpPr>
          <p:cNvPr id="37" name="그룹 1012">
            <a:extLst>
              <a:ext uri="{FF2B5EF4-FFF2-40B4-BE49-F238E27FC236}">
                <a16:creationId xmlns:a16="http://schemas.microsoft.com/office/drawing/2014/main" id="{6AD7170A-5C12-4346-BE76-378C7B4F44E2}"/>
              </a:ext>
            </a:extLst>
          </p:cNvPr>
          <p:cNvGrpSpPr/>
          <p:nvPr/>
        </p:nvGrpSpPr>
        <p:grpSpPr>
          <a:xfrm>
            <a:off x="8281826" y="6819395"/>
            <a:ext cx="3864726" cy="97692"/>
            <a:chOff x="11042435" y="6979365"/>
            <a:chExt cx="5152968" cy="130256"/>
          </a:xfrm>
        </p:grpSpPr>
        <p:pic>
          <p:nvPicPr>
            <p:cNvPr id="38" name="Object 46">
              <a:extLst>
                <a:ext uri="{FF2B5EF4-FFF2-40B4-BE49-F238E27FC236}">
                  <a16:creationId xmlns:a16="http://schemas.microsoft.com/office/drawing/2014/main" id="{F245F655-89A9-481C-823C-E8BE051D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2435" y="6979365"/>
              <a:ext cx="5152968" cy="130256"/>
            </a:xfrm>
            <a:prstGeom prst="rect">
              <a:avLst/>
            </a:prstGeom>
          </p:spPr>
        </p:pic>
      </p:grpSp>
      <p:grpSp>
        <p:nvGrpSpPr>
          <p:cNvPr id="39" name="그룹 1013">
            <a:extLst>
              <a:ext uri="{FF2B5EF4-FFF2-40B4-BE49-F238E27FC236}">
                <a16:creationId xmlns:a16="http://schemas.microsoft.com/office/drawing/2014/main" id="{092E5481-8DED-43A0-9C89-F18B9D3FDDA9}"/>
              </a:ext>
            </a:extLst>
          </p:cNvPr>
          <p:cNvGrpSpPr/>
          <p:nvPr/>
        </p:nvGrpSpPr>
        <p:grpSpPr>
          <a:xfrm>
            <a:off x="12325929" y="6455494"/>
            <a:ext cx="702227" cy="744034"/>
            <a:chOff x="16434572" y="6494164"/>
            <a:chExt cx="936302" cy="992045"/>
          </a:xfrm>
        </p:grpSpPr>
        <p:pic>
          <p:nvPicPr>
            <p:cNvPr id="40" name="Object 49">
              <a:extLst>
                <a:ext uri="{FF2B5EF4-FFF2-40B4-BE49-F238E27FC236}">
                  <a16:creationId xmlns:a16="http://schemas.microsoft.com/office/drawing/2014/main" id="{AF24AE86-3085-44F4-92E5-BF92D463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4572" y="6494164"/>
              <a:ext cx="936302" cy="992045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691D44-7732-43D4-B838-C88C7CA99066}"/>
              </a:ext>
            </a:extLst>
          </p:cNvPr>
          <p:cNvGrpSpPr/>
          <p:nvPr/>
        </p:nvGrpSpPr>
        <p:grpSpPr>
          <a:xfrm>
            <a:off x="4803952" y="2569332"/>
            <a:ext cx="4108097" cy="7450968"/>
            <a:chOff x="5546994" y="3386039"/>
            <a:chExt cx="2620306" cy="5240612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0E47FD9B-4FC8-4EF1-A201-1A4D88A4AB0A}"/>
                </a:ext>
              </a:extLst>
            </p:cNvPr>
            <p:cNvGrpSpPr/>
            <p:nvPr/>
          </p:nvGrpSpPr>
          <p:grpSpPr>
            <a:xfrm>
              <a:off x="5546994" y="3386039"/>
              <a:ext cx="2620306" cy="5240612"/>
              <a:chOff x="7395987" y="2800214"/>
              <a:chExt cx="3493741" cy="6987483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3A4554DA-7221-4086-BEA7-4BB02C33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4730B58-DBC9-4B0D-B9C5-5673303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95987" y="2800214"/>
                <a:ext cx="3493741" cy="6987483"/>
              </a:xfrm>
              <a:prstGeom prst="rect">
                <a:avLst/>
              </a:prstGeom>
            </p:spPr>
          </p:pic>
        </p:grpSp>
        <p:grpSp>
          <p:nvGrpSpPr>
            <p:cNvPr id="10" name="그룹 1003">
              <a:extLst>
                <a:ext uri="{FF2B5EF4-FFF2-40B4-BE49-F238E27FC236}">
                  <a16:creationId xmlns:a16="http://schemas.microsoft.com/office/drawing/2014/main" id="{A78F7785-0652-4879-B7EC-91A3C850FD94}"/>
                </a:ext>
              </a:extLst>
            </p:cNvPr>
            <p:cNvGrpSpPr/>
            <p:nvPr/>
          </p:nvGrpSpPr>
          <p:grpSpPr>
            <a:xfrm>
              <a:off x="5831648" y="3933541"/>
              <a:ext cx="2050997" cy="3979817"/>
              <a:chOff x="7775526" y="3530216"/>
              <a:chExt cx="2734663" cy="5306423"/>
            </a:xfrm>
          </p:grpSpPr>
          <p:pic>
            <p:nvPicPr>
              <p:cNvPr id="11" name="Object 10">
                <a:extLst>
                  <a:ext uri="{FF2B5EF4-FFF2-40B4-BE49-F238E27FC236}">
                    <a16:creationId xmlns:a16="http://schemas.microsoft.com/office/drawing/2014/main" id="{88EBEE18-725D-455C-B5C7-4886DD712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75526" y="3530216"/>
                <a:ext cx="2734663" cy="53064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6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모듈의 연동 설계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모듈들의 연결 관계를 설명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5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63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개별 모듈 상세 설계</a:t>
            </a:r>
          </a:p>
        </p:txBody>
      </p:sp>
    </p:spTree>
    <p:extLst>
      <p:ext uri="{BB962C8B-B14F-4D97-AF65-F5344CB8AC3E}">
        <p14:creationId xmlns:p14="http://schemas.microsoft.com/office/powerpoint/2010/main" val="230691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043363" y="571500"/>
            <a:ext cx="5629275" cy="1631216"/>
            <a:chOff x="4473208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473208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</a:t>
              </a:r>
              <a:r>
                <a:rPr lang="en-US" altLang="ko-KR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</a:t>
              </a:r>
              <a:r>
                <a:rPr lang="en-US" altLang="ko-KR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492411" y="2476500"/>
              <a:ext cx="3943006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993737-01EC-4090-BC84-8BBA4D02EA14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 학업 성취도가 저하되는 원인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50CFD7-BE77-44DD-8AD1-672160164AC0}"/>
              </a:ext>
            </a:extLst>
          </p:cNvPr>
          <p:cNvGrpSpPr/>
          <p:nvPr/>
        </p:nvGrpSpPr>
        <p:grpSpPr>
          <a:xfrm>
            <a:off x="6400800" y="3518997"/>
            <a:ext cx="3912586" cy="1081047"/>
            <a:chOff x="6002400" y="3162300"/>
            <a:chExt cx="3912586" cy="10810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DAFBF4-3B07-4CC0-B13A-419F6E91E3EF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05E832A-CA24-44BF-99EC-6495A3CABD3C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2DBB17-08A6-4F3C-B746-F9BBC7B0FD6F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6DDB77-C1D9-463C-AD49-830086C0F9B2}"/>
                </a:ext>
              </a:extLst>
            </p:cNvPr>
            <p:cNvSpPr txBox="1"/>
            <p:nvPr/>
          </p:nvSpPr>
          <p:spPr>
            <a:xfrm>
              <a:off x="7082159" y="3162300"/>
              <a:ext cx="283282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 및 활용도</a:t>
              </a:r>
              <a:r>
                <a:rPr lang="en-US" altLang="ko-KR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300" b="1" dirty="0">
                <a:solidFill>
                  <a:srgbClr val="2C3B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DEA55A-30B1-4B5B-A0C2-9796D9F99067}"/>
                </a:ext>
              </a:extLst>
            </p:cNvPr>
            <p:cNvSpPr txBox="1"/>
            <p:nvPr/>
          </p:nvSpPr>
          <p:spPr>
            <a:xfrm>
              <a:off x="7082159" y="3583205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성능 및 활용도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94D1E66-70FE-44CA-B3A1-D8AD41467F0F}"/>
              </a:ext>
            </a:extLst>
          </p:cNvPr>
          <p:cNvGrpSpPr/>
          <p:nvPr/>
        </p:nvGrpSpPr>
        <p:grpSpPr>
          <a:xfrm>
            <a:off x="6400800" y="5020949"/>
            <a:ext cx="3912586" cy="1081047"/>
            <a:chOff x="6002400" y="3162300"/>
            <a:chExt cx="3912586" cy="108104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BFCCC87-DD0D-4181-8F5A-AE52D8478D9F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6E09C7A-3A68-4A1F-868F-C44158B8BF12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rgbClr val="90BADE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DFD4E8-4511-4B4F-AA25-081C2CFD2685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E2FAC5-489E-4C16-B845-5BE15D78A3D9}"/>
                </a:ext>
              </a:extLst>
            </p:cNvPr>
            <p:cNvSpPr txBox="1"/>
            <p:nvPr/>
          </p:nvSpPr>
          <p:spPr>
            <a:xfrm>
              <a:off x="7082159" y="3162300"/>
              <a:ext cx="283282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 및 활용도</a:t>
              </a:r>
              <a:r>
                <a:rPr lang="en-US" altLang="ko-KR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300" b="1" dirty="0">
                <a:solidFill>
                  <a:srgbClr val="2C3B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BAE304-DFBF-414D-83D7-3EFAF5A00FAB}"/>
                </a:ext>
              </a:extLst>
            </p:cNvPr>
            <p:cNvSpPr txBox="1"/>
            <p:nvPr/>
          </p:nvSpPr>
          <p:spPr>
            <a:xfrm>
              <a:off x="7082159" y="3583205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성능 및 활용도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4DA515-10D1-4FA7-BFF9-43098B376DEE}"/>
              </a:ext>
            </a:extLst>
          </p:cNvPr>
          <p:cNvGrpSpPr/>
          <p:nvPr/>
        </p:nvGrpSpPr>
        <p:grpSpPr>
          <a:xfrm>
            <a:off x="6400800" y="6522901"/>
            <a:ext cx="3912586" cy="1081047"/>
            <a:chOff x="6002400" y="3162300"/>
            <a:chExt cx="3912586" cy="1081047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967A35C-910F-438A-9EFA-3A7D2D4D1B10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1658F42-E985-4F2B-B7B4-F10B1AB55FB5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rgbClr val="787878"/>
              </a:solidFill>
              <a:ln>
                <a:solidFill>
                  <a:srgbClr val="787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C2F8168-CEE3-4B36-8647-4B45BEDE992B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4ED15C-9D85-4952-B333-6B3956F1EDC4}"/>
                </a:ext>
              </a:extLst>
            </p:cNvPr>
            <p:cNvSpPr txBox="1"/>
            <p:nvPr/>
          </p:nvSpPr>
          <p:spPr>
            <a:xfrm>
              <a:off x="7082159" y="3162300"/>
              <a:ext cx="283282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 및 활용도</a:t>
              </a:r>
              <a:r>
                <a:rPr lang="en-US" altLang="ko-KR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300" b="1" dirty="0">
                <a:solidFill>
                  <a:srgbClr val="2C3B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A6A596-3195-484F-8A5D-329FE5591D16}"/>
                </a:ext>
              </a:extLst>
            </p:cNvPr>
            <p:cNvSpPr txBox="1"/>
            <p:nvPr/>
          </p:nvSpPr>
          <p:spPr>
            <a:xfrm>
              <a:off x="7082159" y="3583205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성능 및 활용도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C68CF9-19AE-4B4A-9C7A-87806263ADD4}"/>
              </a:ext>
            </a:extLst>
          </p:cNvPr>
          <p:cNvGrpSpPr/>
          <p:nvPr/>
        </p:nvGrpSpPr>
        <p:grpSpPr>
          <a:xfrm>
            <a:off x="6400800" y="8024853"/>
            <a:ext cx="3912586" cy="1081047"/>
            <a:chOff x="6002400" y="3162300"/>
            <a:chExt cx="3912586" cy="1081047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467BEB8-D10D-4955-B1C3-79419178EEE8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6A0FEF9-5C9F-4F62-AF17-CD0441C66599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rgbClr val="192A5D"/>
              </a:solidFill>
              <a:ln>
                <a:solidFill>
                  <a:srgbClr val="192A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35114E6-D334-403C-927A-D1B94E4240DD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04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3A9E1E-DC7E-48EE-919A-C574D7532154}"/>
                </a:ext>
              </a:extLst>
            </p:cNvPr>
            <p:cNvSpPr txBox="1"/>
            <p:nvPr/>
          </p:nvSpPr>
          <p:spPr>
            <a:xfrm>
              <a:off x="7082159" y="3162300"/>
              <a:ext cx="283282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 및 활용도</a:t>
              </a:r>
              <a:r>
                <a:rPr lang="en-US" altLang="ko-KR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300" b="1" dirty="0">
                <a:solidFill>
                  <a:srgbClr val="2C3B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535024D-6DED-4865-9819-D1F55AFED79A}"/>
                </a:ext>
              </a:extLst>
            </p:cNvPr>
            <p:cNvSpPr txBox="1"/>
            <p:nvPr/>
          </p:nvSpPr>
          <p:spPr>
            <a:xfrm>
              <a:off x="7082159" y="3583205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성능 및 활용도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BF50D81-A326-41AB-94D4-7F6E4A4A7D8D}"/>
              </a:ext>
            </a:extLst>
          </p:cNvPr>
          <p:cNvGrpSpPr/>
          <p:nvPr/>
        </p:nvGrpSpPr>
        <p:grpSpPr>
          <a:xfrm>
            <a:off x="1219200" y="3060545"/>
            <a:ext cx="4719538" cy="8559955"/>
            <a:chOff x="5546994" y="3386039"/>
            <a:chExt cx="2620306" cy="5240612"/>
          </a:xfrm>
        </p:grpSpPr>
        <p:grpSp>
          <p:nvGrpSpPr>
            <p:cNvPr id="81" name="그룹 1002">
              <a:extLst>
                <a:ext uri="{FF2B5EF4-FFF2-40B4-BE49-F238E27FC236}">
                  <a16:creationId xmlns:a16="http://schemas.microsoft.com/office/drawing/2014/main" id="{4D5C053D-68FD-4422-AA40-AE14321355B8}"/>
                </a:ext>
              </a:extLst>
            </p:cNvPr>
            <p:cNvGrpSpPr/>
            <p:nvPr/>
          </p:nvGrpSpPr>
          <p:grpSpPr>
            <a:xfrm>
              <a:off x="5546994" y="3386039"/>
              <a:ext cx="2620306" cy="5240612"/>
              <a:chOff x="7395987" y="2800214"/>
              <a:chExt cx="3493741" cy="6987483"/>
            </a:xfrm>
          </p:grpSpPr>
          <p:pic>
            <p:nvPicPr>
              <p:cNvPr id="84" name="Object 6">
                <a:extLst>
                  <a:ext uri="{FF2B5EF4-FFF2-40B4-BE49-F238E27FC236}">
                    <a16:creationId xmlns:a16="http://schemas.microsoft.com/office/drawing/2014/main" id="{A2FF4D87-B4C5-439A-8E8D-CA37455B5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5" name="Object 7">
                <a:extLst>
                  <a:ext uri="{FF2B5EF4-FFF2-40B4-BE49-F238E27FC236}">
                    <a16:creationId xmlns:a16="http://schemas.microsoft.com/office/drawing/2014/main" id="{230F596A-9864-402D-86A6-FD1C5A71B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95987" y="2800214"/>
                <a:ext cx="3493741" cy="6987483"/>
              </a:xfrm>
              <a:prstGeom prst="rect">
                <a:avLst/>
              </a:prstGeom>
            </p:spPr>
          </p:pic>
        </p:grpSp>
        <p:grpSp>
          <p:nvGrpSpPr>
            <p:cNvPr id="82" name="그룹 1003">
              <a:extLst>
                <a:ext uri="{FF2B5EF4-FFF2-40B4-BE49-F238E27FC236}">
                  <a16:creationId xmlns:a16="http://schemas.microsoft.com/office/drawing/2014/main" id="{DF531839-1617-4048-B014-DAF0AF97EF0F}"/>
                </a:ext>
              </a:extLst>
            </p:cNvPr>
            <p:cNvGrpSpPr/>
            <p:nvPr/>
          </p:nvGrpSpPr>
          <p:grpSpPr>
            <a:xfrm>
              <a:off x="5831648" y="3933541"/>
              <a:ext cx="2050997" cy="3979817"/>
              <a:chOff x="7775526" y="3530216"/>
              <a:chExt cx="2734663" cy="5306423"/>
            </a:xfrm>
          </p:grpSpPr>
          <p:pic>
            <p:nvPicPr>
              <p:cNvPr id="83" name="Object 10">
                <a:extLst>
                  <a:ext uri="{FF2B5EF4-FFF2-40B4-BE49-F238E27FC236}">
                    <a16:creationId xmlns:a16="http://schemas.microsoft.com/office/drawing/2014/main" id="{48213E26-5A36-4F11-981E-50B9812E2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5526" y="3530216"/>
                <a:ext cx="2734663" cy="53064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7014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6134100" y="571500"/>
            <a:ext cx="1447800" cy="914400"/>
            <a:chOff x="4894742" y="1562100"/>
            <a:chExt cx="3200922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2" y="1562100"/>
              <a:ext cx="32009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88407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829300" y="571500"/>
            <a:ext cx="20574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3C5932C-6C43-4635-A143-590ABF4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86105"/>
            <a:ext cx="11734800" cy="5215795"/>
          </a:xfrm>
          <a:prstGeom prst="rect">
            <a:avLst/>
          </a:prstGeom>
          <a:ln>
            <a:solidFill>
              <a:srgbClr val="959595"/>
            </a:solidFill>
          </a:ln>
          <a:effectLst>
            <a:outerShdw sx="90000" sy="9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15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7B1BFF-ACC8-4E91-8B82-578E544F6C73}"/>
              </a:ext>
            </a:extLst>
          </p:cNvPr>
          <p:cNvCxnSpPr>
            <a:cxnSpLocks/>
          </p:cNvCxnSpPr>
          <p:nvPr/>
        </p:nvCxnSpPr>
        <p:spPr>
          <a:xfrm>
            <a:off x="4876800" y="5256245"/>
            <a:ext cx="3974324" cy="12506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3" y="4331516"/>
            <a:ext cx="5257143" cy="1192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250264" y="6301952"/>
            <a:ext cx="2740271" cy="21994"/>
            <a:chOff x="3000347" y="6688098"/>
            <a:chExt cx="3653695" cy="29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000347" y="6688098"/>
              <a:ext cx="3653695" cy="29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7896" y="5369090"/>
            <a:ext cx="2700074" cy="2232365"/>
            <a:chOff x="917194" y="5444287"/>
            <a:chExt cx="3600099" cy="29764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76" y="6728315"/>
              <a:ext cx="1800000" cy="6571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91" y="7291009"/>
              <a:ext cx="3628571" cy="122857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072374" y="5444287"/>
              <a:ext cx="1289740" cy="1091313"/>
              <a:chOff x="2072374" y="5444287"/>
              <a:chExt cx="1289740" cy="10913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72374" y="5444287"/>
                <a:ext cx="1289740" cy="109131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900706" y="5087807"/>
            <a:ext cx="2700074" cy="2513651"/>
            <a:chOff x="5200936" y="5069238"/>
            <a:chExt cx="3600099" cy="33515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287297" y="5069238"/>
              <a:ext cx="1427379" cy="1466362"/>
              <a:chOff x="6287297" y="5069238"/>
              <a:chExt cx="1427379" cy="14663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87297" y="5069238"/>
                <a:ext cx="1427379" cy="146636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6118" y="6728315"/>
              <a:ext cx="1800000" cy="65714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6233" y="7291009"/>
              <a:ext cx="3628571" cy="12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15397" y="6301952"/>
            <a:ext cx="2740271" cy="21994"/>
            <a:chOff x="7220524" y="6688098"/>
            <a:chExt cx="3653695" cy="293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220524" y="6688098"/>
              <a:ext cx="3653695" cy="29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13512" y="5259987"/>
            <a:ext cx="2700074" cy="2341471"/>
            <a:chOff x="9484678" y="5298812"/>
            <a:chExt cx="3600099" cy="312196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551547" y="5298812"/>
              <a:ext cx="1466362" cy="1236788"/>
              <a:chOff x="10551547" y="5298812"/>
              <a:chExt cx="1466362" cy="123678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51547" y="5298812"/>
                <a:ext cx="1466362" cy="1236788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9860" y="6728315"/>
              <a:ext cx="1800000" cy="65714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9975" y="7291009"/>
              <a:ext cx="3628571" cy="12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38438" y="6301952"/>
            <a:ext cx="2740271" cy="21994"/>
            <a:chOff x="11517912" y="6688098"/>
            <a:chExt cx="3653695" cy="293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1517912" y="6688098"/>
              <a:ext cx="3653695" cy="293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26467" y="5421666"/>
            <a:ext cx="1099772" cy="713334"/>
            <a:chOff x="14835289" y="5514388"/>
            <a:chExt cx="1466362" cy="9511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35289" y="5514388"/>
              <a:ext cx="1466362" cy="95111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35201" y="6332115"/>
            <a:ext cx="1350000" cy="49285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291" y="6754135"/>
            <a:ext cx="2721428" cy="921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B06EF-2373-4CCB-A507-94039E081EAF}"/>
              </a:ext>
            </a:extLst>
          </p:cNvPr>
          <p:cNvSpPr txBox="1"/>
          <p:nvPr/>
        </p:nvSpPr>
        <p:spPr>
          <a:xfrm>
            <a:off x="4911991" y="1866900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87F922-5F00-45DC-B03A-2B7D6A8F2A1B}"/>
              </a:ext>
            </a:extLst>
          </p:cNvPr>
          <p:cNvGrpSpPr/>
          <p:nvPr/>
        </p:nvGrpSpPr>
        <p:grpSpPr>
          <a:xfrm>
            <a:off x="5022972" y="2497741"/>
            <a:ext cx="3146269" cy="307497"/>
            <a:chOff x="5257800" y="2932855"/>
            <a:chExt cx="3146269" cy="3074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7800" y="2932855"/>
              <a:ext cx="2841469" cy="306652"/>
            </a:xfrm>
            <a:prstGeom prst="rect">
              <a:avLst/>
            </a:prstGeom>
          </p:spPr>
        </p:pic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F886595A-F2E6-4C10-9A68-2CFFA677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600" y="2933700"/>
              <a:ext cx="2841469" cy="30665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C4BA28-B3F8-401C-A95D-BAF626E95596}"/>
              </a:ext>
            </a:extLst>
          </p:cNvPr>
          <p:cNvSpPr txBox="1"/>
          <p:nvPr/>
        </p:nvSpPr>
        <p:spPr>
          <a:xfrm>
            <a:off x="4364566" y="2828643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Untact</a:t>
            </a:r>
            <a:r>
              <a:rPr lang="en-US" altLang="ko-KR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대학생의 학업 성취도 향상</a:t>
            </a:r>
          </a:p>
        </p:txBody>
      </p:sp>
    </p:spTree>
    <p:extLst>
      <p:ext uri="{BB962C8B-B14F-4D97-AF65-F5344CB8AC3E}">
        <p14:creationId xmlns:p14="http://schemas.microsoft.com/office/powerpoint/2010/main" val="420842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1569105" y="1769358"/>
            <a:ext cx="105777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 학업 성취도 향상의 중요성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F3097C-B171-4BFC-B364-F654A12994FB}"/>
              </a:ext>
            </a:extLst>
          </p:cNvPr>
          <p:cNvGrpSpPr/>
          <p:nvPr/>
        </p:nvGrpSpPr>
        <p:grpSpPr>
          <a:xfrm>
            <a:off x="1026459" y="6879436"/>
            <a:ext cx="11663082" cy="2316459"/>
            <a:chOff x="1165412" y="6667500"/>
            <a:chExt cx="11663082" cy="2316459"/>
          </a:xfrm>
        </p:grpSpPr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BCF271ED-07AE-4069-831E-F98A1ACEF6C9}"/>
                </a:ext>
              </a:extLst>
            </p:cNvPr>
            <p:cNvSpPr/>
            <p:nvPr/>
          </p:nvSpPr>
          <p:spPr>
            <a:xfrm rot="16200000">
              <a:off x="4586526" y="7406629"/>
              <a:ext cx="551413" cy="838200"/>
            </a:xfrm>
            <a:prstGeom prst="downArrow">
              <a:avLst>
                <a:gd name="adj1" fmla="val 41487"/>
                <a:gd name="adj2" fmla="val 50000"/>
              </a:avLst>
            </a:prstGeom>
            <a:solidFill>
              <a:srgbClr val="90BADE"/>
            </a:solidFill>
            <a:ln>
              <a:solidFill>
                <a:srgbClr val="90BA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F7BAAA4-0AF6-4CDB-88FD-5814771DACC6}"/>
                </a:ext>
              </a:extLst>
            </p:cNvPr>
            <p:cNvGrpSpPr/>
            <p:nvPr/>
          </p:nvGrpSpPr>
          <p:grpSpPr>
            <a:xfrm>
              <a:off x="1165412" y="6667500"/>
              <a:ext cx="3124200" cy="2316458"/>
              <a:chOff x="914400" y="5392109"/>
              <a:chExt cx="3124200" cy="231645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8A2B3D-3804-4748-B07E-1CF00A4C89CE}"/>
                  </a:ext>
                </a:extLst>
              </p:cNvPr>
              <p:cNvSpPr/>
              <p:nvPr/>
            </p:nvSpPr>
            <p:spPr>
              <a:xfrm>
                <a:off x="914400" y="5392109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6062B3-E966-4582-B11A-60045524B0DB}"/>
                  </a:ext>
                </a:extLst>
              </p:cNvPr>
              <p:cNvSpPr txBox="1"/>
              <p:nvPr/>
            </p:nvSpPr>
            <p:spPr>
              <a:xfrm>
                <a:off x="1172445" y="5544508"/>
                <a:ext cx="2608110" cy="174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과거 대면 수업 대비 </a:t>
                </a:r>
                <a:r>
                  <a:rPr lang="ko-KR" altLang="en-US" sz="2500" b="1" dirty="0" err="1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비대면</a:t>
                </a:r>
                <a:r>
                  <a:rPr lang="ko-KR" altLang="en-US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수업에서 학생들의 학업 성취도가 저하됨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7B756B8-61C1-4846-8324-29D5F6B77799}"/>
                </a:ext>
              </a:extLst>
            </p:cNvPr>
            <p:cNvGrpSpPr/>
            <p:nvPr/>
          </p:nvGrpSpPr>
          <p:grpSpPr>
            <a:xfrm>
              <a:off x="5434853" y="6667501"/>
              <a:ext cx="3124200" cy="2316458"/>
              <a:chOff x="9296400" y="3778820"/>
              <a:chExt cx="3124200" cy="231645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2B3283F-1387-479B-ADD1-00D02B953737}"/>
                  </a:ext>
                </a:extLst>
              </p:cNvPr>
              <p:cNvSpPr/>
              <p:nvPr/>
            </p:nvSpPr>
            <p:spPr>
              <a:xfrm>
                <a:off x="9296400" y="3778820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0350FB-1A46-4DDE-8266-D2EEF95464D6}"/>
                  </a:ext>
                </a:extLst>
              </p:cNvPr>
              <p:cNvSpPr txBox="1"/>
              <p:nvPr/>
            </p:nvSpPr>
            <p:spPr>
              <a:xfrm>
                <a:off x="9650506" y="3929081"/>
                <a:ext cx="2424953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학업 성취도는 문제 해결 능력과 직결되는 문제이므로 중요한 문제임</a:t>
                </a:r>
                <a:endPara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EE84D46-FEBB-40A8-BE09-D09DFA15F132}"/>
                </a:ext>
              </a:extLst>
            </p:cNvPr>
            <p:cNvGrpSpPr/>
            <p:nvPr/>
          </p:nvGrpSpPr>
          <p:grpSpPr>
            <a:xfrm>
              <a:off x="9704294" y="6667500"/>
              <a:ext cx="3124200" cy="2316458"/>
              <a:chOff x="8788778" y="3021143"/>
              <a:chExt cx="3124200" cy="231645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132F982-98BA-4CAF-A813-465BBC4B82D9}"/>
                  </a:ext>
                </a:extLst>
              </p:cNvPr>
              <p:cNvSpPr/>
              <p:nvPr/>
            </p:nvSpPr>
            <p:spPr>
              <a:xfrm>
                <a:off x="8788778" y="3021143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902F68-88D2-40B0-B6BE-97969B54CF6F}"/>
                  </a:ext>
                </a:extLst>
              </p:cNvPr>
              <p:cNvSpPr txBox="1"/>
              <p:nvPr/>
            </p:nvSpPr>
            <p:spPr>
              <a:xfrm>
                <a:off x="9013622" y="3363764"/>
                <a:ext cx="267451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코로나 사태가 언제 끝날지 모르는 지금</a:t>
                </a:r>
                <a:r>
                  <a:rPr lang="en-US" altLang="ko-KR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rgbClr val="959595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빠른 문제 해결이 필요</a:t>
                </a:r>
                <a:endParaRPr lang="en-US" altLang="ko-KR" sz="25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C91B02EB-7AD3-4B49-9978-9B6355873B4E}"/>
                </a:ext>
              </a:extLst>
            </p:cNvPr>
            <p:cNvSpPr/>
            <p:nvPr/>
          </p:nvSpPr>
          <p:spPr>
            <a:xfrm rot="16200000">
              <a:off x="8855967" y="7406630"/>
              <a:ext cx="551413" cy="838200"/>
            </a:xfrm>
            <a:prstGeom prst="downArrow">
              <a:avLst>
                <a:gd name="adj1" fmla="val 41487"/>
                <a:gd name="adj2" fmla="val 50000"/>
              </a:avLst>
            </a:prstGeom>
            <a:solidFill>
              <a:srgbClr val="90BADE"/>
            </a:solidFill>
            <a:ln>
              <a:solidFill>
                <a:srgbClr val="90BA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F536B60-CD9D-486E-A396-5CED2967119D}"/>
              </a:ext>
            </a:extLst>
          </p:cNvPr>
          <p:cNvGrpSpPr/>
          <p:nvPr/>
        </p:nvGrpSpPr>
        <p:grpSpPr>
          <a:xfrm>
            <a:off x="1204956" y="3009900"/>
            <a:ext cx="11306089" cy="2985595"/>
            <a:chOff x="1204956" y="3162300"/>
            <a:chExt cx="11306089" cy="2985595"/>
          </a:xfrm>
        </p:grpSpPr>
        <p:pic>
          <p:nvPicPr>
            <p:cNvPr id="8" name="그래픽 7" descr="펼쳐진 책">
              <a:extLst>
                <a:ext uri="{FF2B5EF4-FFF2-40B4-BE49-F238E27FC236}">
                  <a16:creationId xmlns:a16="http://schemas.microsoft.com/office/drawing/2014/main" id="{FA33A1F4-A796-4FFA-BE4A-4323ACBD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0645" y="3296086"/>
              <a:ext cx="2674512" cy="267451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2B6BF1-1157-4930-849E-948417AE88A2}"/>
                </a:ext>
              </a:extLst>
            </p:cNvPr>
            <p:cNvSpPr txBox="1"/>
            <p:nvPr/>
          </p:nvSpPr>
          <p:spPr>
            <a:xfrm>
              <a:off x="1242971" y="5685909"/>
              <a:ext cx="2803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비대면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온라인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수업</a:t>
              </a:r>
            </a:p>
          </p:txBody>
        </p:sp>
        <p:pic>
          <p:nvPicPr>
            <p:cNvPr id="60" name="그래픽 59" descr="알람 시계">
              <a:extLst>
                <a:ext uri="{FF2B5EF4-FFF2-40B4-BE49-F238E27FC236}">
                  <a16:creationId xmlns:a16="http://schemas.microsoft.com/office/drawing/2014/main" id="{036E50B6-BE1E-471A-955F-4A2BB961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4984" y="3213592"/>
              <a:ext cx="2621189" cy="2621189"/>
            </a:xfrm>
            <a:prstGeom prst="rect">
              <a:avLst/>
            </a:prstGeom>
          </p:spPr>
        </p:pic>
        <p:pic>
          <p:nvPicPr>
            <p:cNvPr id="45" name="그래픽 44" descr="랩톱">
              <a:extLst>
                <a:ext uri="{FF2B5EF4-FFF2-40B4-BE49-F238E27FC236}">
                  <a16:creationId xmlns:a16="http://schemas.microsoft.com/office/drawing/2014/main" id="{D711BC3F-0263-4006-97AB-903F33402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04956" y="3162300"/>
              <a:ext cx="2880000" cy="288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39DD8-3A02-4BD0-B24A-43FDBEDF43CE}"/>
                </a:ext>
              </a:extLst>
            </p:cNvPr>
            <p:cNvSpPr txBox="1"/>
            <p:nvPr/>
          </p:nvSpPr>
          <p:spPr>
            <a:xfrm>
              <a:off x="5972883" y="5686230"/>
              <a:ext cx="1425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학습 효율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2302C3-C684-427B-9EF4-D20493EBE437}"/>
                </a:ext>
              </a:extLst>
            </p:cNvPr>
            <p:cNvSpPr txBox="1"/>
            <p:nvPr/>
          </p:nvSpPr>
          <p:spPr>
            <a:xfrm>
              <a:off x="9463045" y="5676900"/>
              <a:ext cx="2377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학업 성취도 저하</a:t>
              </a:r>
            </a:p>
          </p:txBody>
        </p:sp>
        <p:sp>
          <p:nvSpPr>
            <p:cNvPr id="55" name="더하기 기호 54">
              <a:extLst>
                <a:ext uri="{FF2B5EF4-FFF2-40B4-BE49-F238E27FC236}">
                  <a16:creationId xmlns:a16="http://schemas.microsoft.com/office/drawing/2014/main" id="{2A8095B5-59E8-4397-AD9D-37B756E884A4}"/>
                </a:ext>
              </a:extLst>
            </p:cNvPr>
            <p:cNvSpPr/>
            <p:nvPr/>
          </p:nvSpPr>
          <p:spPr>
            <a:xfrm>
              <a:off x="4273722" y="4082172"/>
              <a:ext cx="1040256" cy="1040256"/>
            </a:xfrm>
            <a:prstGeom prst="mathPlus">
              <a:avLst>
                <a:gd name="adj1" fmla="val 17281"/>
              </a:avLst>
            </a:prstGeom>
            <a:solidFill>
              <a:srgbClr val="284294"/>
            </a:solidFill>
            <a:ln>
              <a:solidFill>
                <a:srgbClr val="192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같음 기호 61">
              <a:extLst>
                <a:ext uri="{FF2B5EF4-FFF2-40B4-BE49-F238E27FC236}">
                  <a16:creationId xmlns:a16="http://schemas.microsoft.com/office/drawing/2014/main" id="{23C9B851-4D2D-4B2E-88C4-342045411256}"/>
                </a:ext>
              </a:extLst>
            </p:cNvPr>
            <p:cNvSpPr/>
            <p:nvPr/>
          </p:nvSpPr>
          <p:spPr>
            <a:xfrm>
              <a:off x="8057178" y="3949495"/>
              <a:ext cx="1040256" cy="1172933"/>
            </a:xfrm>
            <a:prstGeom prst="mathEqual">
              <a:avLst>
                <a:gd name="adj1" fmla="val 18285"/>
                <a:gd name="adj2" fmla="val 13056"/>
              </a:avLst>
            </a:prstGeom>
            <a:solidFill>
              <a:srgbClr val="284294"/>
            </a:solidFill>
            <a:ln>
              <a:solidFill>
                <a:srgbClr val="192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8EE595C6-BEDE-4EC4-96BF-3C7C1F119F9C}"/>
                </a:ext>
              </a:extLst>
            </p:cNvPr>
            <p:cNvSpPr/>
            <p:nvPr/>
          </p:nvSpPr>
          <p:spPr>
            <a:xfrm>
              <a:off x="11996442" y="3920657"/>
              <a:ext cx="514603" cy="1363286"/>
            </a:xfrm>
            <a:prstGeom prst="downArrow">
              <a:avLst>
                <a:gd name="adj1" fmla="val 35155"/>
                <a:gd name="adj2" fmla="val 60413"/>
              </a:avLst>
            </a:prstGeom>
            <a:solidFill>
              <a:srgbClr val="284294"/>
            </a:solidFill>
            <a:ln>
              <a:solidFill>
                <a:srgbClr val="2842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2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9036" y="2172591"/>
            <a:ext cx="3500000" cy="119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7256" y="3387518"/>
            <a:ext cx="9092858" cy="8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36412" y="2956500"/>
            <a:ext cx="2841469" cy="306652"/>
            <a:chOff x="7248545" y="2227496"/>
            <a:chExt cx="3788625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4374" y="4692549"/>
            <a:ext cx="2700074" cy="3115472"/>
            <a:chOff x="1512498" y="4542231"/>
            <a:chExt cx="3600099" cy="41539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8607" y="5172406"/>
              <a:ext cx="1607882" cy="1717108"/>
              <a:chOff x="2508607" y="5172406"/>
              <a:chExt cx="1607882" cy="171710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08607" y="5172406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12498" y="7886221"/>
              <a:ext cx="3600099" cy="809974"/>
              <a:chOff x="1512498" y="7886221"/>
              <a:chExt cx="3600099" cy="80997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57679" y="7830695"/>
                <a:ext cx="1800000" cy="657143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77795" y="8383866"/>
                <a:ext cx="3419048" cy="40952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057874" y="4692552"/>
            <a:ext cx="2700074" cy="3115472"/>
            <a:chOff x="5410494" y="4542231"/>
            <a:chExt cx="3600099" cy="415396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721815" y="4542231"/>
              <a:ext cx="2977457" cy="2977457"/>
              <a:chOff x="5721815" y="4542231"/>
              <a:chExt cx="2977457" cy="29774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21815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30991" y="5399527"/>
              <a:ext cx="1359105" cy="1262867"/>
              <a:chOff x="6530991" y="5399527"/>
              <a:chExt cx="1359105" cy="12628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30991" y="5399527"/>
                <a:ext cx="1359105" cy="126286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410494" y="7886221"/>
              <a:ext cx="3600099" cy="809974"/>
              <a:chOff x="5410494" y="7886221"/>
              <a:chExt cx="3600099" cy="80997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55675" y="7830695"/>
                <a:ext cx="1809524" cy="657143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75790" y="8383866"/>
                <a:ext cx="3419048" cy="40952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6981370" y="4692552"/>
            <a:ext cx="2700074" cy="3115472"/>
            <a:chOff x="9308489" y="4542231"/>
            <a:chExt cx="3600099" cy="415396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619810" y="4542231"/>
              <a:ext cx="2977457" cy="2977457"/>
              <a:chOff x="9619810" y="4542231"/>
              <a:chExt cx="2977457" cy="297745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19810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245462" y="5381011"/>
              <a:ext cx="1726154" cy="1299897"/>
              <a:chOff x="10245462" y="5381011"/>
              <a:chExt cx="1726154" cy="129989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245462" y="5381011"/>
                <a:ext cx="1726154" cy="1299897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83768" y="7814932"/>
              <a:ext cx="2200000" cy="65714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786" y="8383866"/>
              <a:ext cx="3419048" cy="4095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04867" y="4692552"/>
            <a:ext cx="2700074" cy="3115472"/>
            <a:chOff x="13206485" y="4542231"/>
            <a:chExt cx="3600099" cy="415396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517806" y="4542231"/>
              <a:ext cx="2977457" cy="2977457"/>
              <a:chOff x="13517806" y="4542231"/>
              <a:chExt cx="2977457" cy="297745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517806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150088" y="5007789"/>
              <a:ext cx="1712893" cy="1673120"/>
              <a:chOff x="14150088" y="5007789"/>
              <a:chExt cx="1712893" cy="167312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150088" y="5007789"/>
                <a:ext cx="1712893" cy="167312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3206485" y="7886221"/>
              <a:ext cx="3600099" cy="809974"/>
              <a:chOff x="13206485" y="7886221"/>
              <a:chExt cx="3600099" cy="80997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146719" y="7830695"/>
                <a:ext cx="1866667" cy="657143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71782" y="8383866"/>
                <a:ext cx="3419048" cy="4095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3" y="2148946"/>
            <a:ext cx="5692857" cy="119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4403" y="7958187"/>
            <a:ext cx="7071428" cy="63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61504" y="2932855"/>
            <a:ext cx="4890389" cy="306652"/>
            <a:chOff x="5948672" y="2195969"/>
            <a:chExt cx="6520518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8672" y="2195969"/>
              <a:ext cx="652051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4465" y="3641373"/>
            <a:ext cx="3813539" cy="728697"/>
            <a:chOff x="1405953" y="3140664"/>
            <a:chExt cx="5084718" cy="971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8100" y="3083523"/>
              <a:ext cx="1419048" cy="67619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383" y="3577826"/>
              <a:ext cx="5257143" cy="6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8843" y="3833364"/>
            <a:ext cx="1406452" cy="26260"/>
            <a:chOff x="6558453" y="3396648"/>
            <a:chExt cx="1875269" cy="35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8453" y="3396648"/>
              <a:ext cx="1875269" cy="35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375" y="5024456"/>
            <a:ext cx="3813539" cy="728697"/>
            <a:chOff x="952500" y="4984775"/>
            <a:chExt cx="5084718" cy="9715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1429" y="4927634"/>
              <a:ext cx="1419048" cy="67619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9" y="5421937"/>
              <a:ext cx="5257143" cy="6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4465" y="6616217"/>
            <a:ext cx="3813539" cy="728697"/>
            <a:chOff x="1405953" y="7107122"/>
            <a:chExt cx="5084718" cy="9715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8100" y="7049981"/>
              <a:ext cx="1409524" cy="67619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383" y="7544284"/>
              <a:ext cx="5257143" cy="619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99367" y="5207502"/>
            <a:ext cx="508708" cy="26260"/>
            <a:chOff x="6132485" y="5228831"/>
            <a:chExt cx="678277" cy="350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2485" y="5228831"/>
              <a:ext cx="678277" cy="35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8003" y="6799262"/>
            <a:ext cx="854333" cy="22037"/>
            <a:chOff x="6490671" y="7351178"/>
            <a:chExt cx="1139110" cy="293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0671" y="7351178"/>
              <a:ext cx="1139110" cy="293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36621" y="3712802"/>
            <a:ext cx="3813539" cy="728697"/>
            <a:chOff x="11915495" y="3235903"/>
            <a:chExt cx="5084718" cy="9715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58354" y="3178761"/>
              <a:ext cx="1428571" cy="67619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6924" y="3673064"/>
              <a:ext cx="4580952" cy="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601" y="3824418"/>
            <a:ext cx="1406452" cy="26260"/>
            <a:chOff x="9868797" y="3384720"/>
            <a:chExt cx="1875269" cy="350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8797" y="3384720"/>
              <a:ext cx="1875269" cy="350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53699" y="5220631"/>
            <a:ext cx="508708" cy="26260"/>
            <a:chOff x="11404928" y="5246337"/>
            <a:chExt cx="678277" cy="3501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04928" y="5246337"/>
              <a:ext cx="678277" cy="350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17598" y="5024456"/>
            <a:ext cx="3813539" cy="728697"/>
            <a:chOff x="12290131" y="4984775"/>
            <a:chExt cx="5084718" cy="9715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32989" y="4927634"/>
              <a:ext cx="1380952" cy="67619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61560" y="5421937"/>
              <a:ext cx="4580952" cy="619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53718" y="6799262"/>
            <a:ext cx="854333" cy="22037"/>
            <a:chOff x="10604957" y="7351178"/>
            <a:chExt cx="1139110" cy="293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4957" y="7351178"/>
              <a:ext cx="1139110" cy="293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36621" y="6628040"/>
            <a:ext cx="3813539" cy="728697"/>
            <a:chOff x="11915495" y="7122886"/>
            <a:chExt cx="5084718" cy="9715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58354" y="7065744"/>
              <a:ext cx="1380952" cy="67619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6924" y="7560048"/>
              <a:ext cx="4580952" cy="6190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82927" y="4021985"/>
            <a:ext cx="413793" cy="530742"/>
            <a:chOff x="9710569" y="3648146"/>
            <a:chExt cx="551724" cy="70765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0569" y="3648146"/>
              <a:ext cx="551724" cy="7076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00778" y="5272109"/>
            <a:ext cx="552593" cy="552593"/>
            <a:chOff x="10534371" y="5314979"/>
            <a:chExt cx="736790" cy="73679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34371" y="5314979"/>
              <a:ext cx="736790" cy="7367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94393" y="6433214"/>
            <a:ext cx="473055" cy="533068"/>
            <a:chOff x="9725857" y="6863114"/>
            <a:chExt cx="630740" cy="71075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25857" y="6863114"/>
              <a:ext cx="630740" cy="7107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953025" y="6433214"/>
            <a:ext cx="431379" cy="483376"/>
            <a:chOff x="7937367" y="6863114"/>
            <a:chExt cx="575172" cy="64450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7367" y="6863114"/>
              <a:ext cx="575172" cy="6445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323741" y="5143018"/>
            <a:ext cx="446960" cy="600300"/>
            <a:chOff x="7098321" y="5142857"/>
            <a:chExt cx="595946" cy="80040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98321" y="5142857"/>
              <a:ext cx="595946" cy="8004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960168" y="4094430"/>
            <a:ext cx="458297" cy="458297"/>
            <a:chOff x="7946891" y="3744740"/>
            <a:chExt cx="611062" cy="61106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46891" y="3744740"/>
              <a:ext cx="611062" cy="611062"/>
            </a:xfrm>
            <a:prstGeom prst="rect">
              <a:avLst/>
            </a:prstGeom>
          </p:spPr>
        </p:pic>
      </p:grpSp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A895692A-A55A-4BFD-A1EC-3F3AF9F7A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26177"/>
              </p:ext>
            </p:extLst>
          </p:nvPr>
        </p:nvGraphicFramePr>
        <p:xfrm>
          <a:off x="3162300" y="3168150"/>
          <a:ext cx="73914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1945" y="2198043"/>
            <a:ext cx="7342857" cy="119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19742" y="2932855"/>
            <a:ext cx="6747449" cy="306652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2F7DC7-8571-48E1-A3B4-FA7FB01F5D56}"/>
              </a:ext>
            </a:extLst>
          </p:cNvPr>
          <p:cNvGrpSpPr/>
          <p:nvPr/>
        </p:nvGrpSpPr>
        <p:grpSpPr>
          <a:xfrm>
            <a:off x="5414506" y="3386039"/>
            <a:ext cx="2886989" cy="5240612"/>
            <a:chOff x="5546994" y="3386039"/>
            <a:chExt cx="2620306" cy="524061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546994" y="3386039"/>
              <a:ext cx="2620306" cy="5240612"/>
              <a:chOff x="7395987" y="2800214"/>
              <a:chExt cx="3493741" cy="69874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95987" y="2800214"/>
                <a:ext cx="3493741" cy="69874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831648" y="3933541"/>
              <a:ext cx="2050997" cy="3979817"/>
              <a:chOff x="7775526" y="3530216"/>
              <a:chExt cx="2734663" cy="530642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75526" y="3530216"/>
                <a:ext cx="2734663" cy="5306423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4867" y="4006304"/>
            <a:ext cx="1721429" cy="49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0483" y="4578325"/>
            <a:ext cx="2478572" cy="8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2225" y="4413320"/>
            <a:ext cx="3864726" cy="97692"/>
            <a:chOff x="1962967" y="4169927"/>
            <a:chExt cx="5152968" cy="1302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8453" y="4047973"/>
            <a:ext cx="449762" cy="773253"/>
            <a:chOff x="1157937" y="3682797"/>
            <a:chExt cx="599683" cy="10310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4867" y="6114830"/>
            <a:ext cx="1735715" cy="492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0483" y="6665421"/>
            <a:ext cx="2478572" cy="85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2225" y="6521846"/>
            <a:ext cx="3864726" cy="97692"/>
            <a:chOff x="1962967" y="6981294"/>
            <a:chExt cx="5152968" cy="1302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2967" y="6981294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1375" y="6188236"/>
            <a:ext cx="603918" cy="714857"/>
            <a:chOff x="1055167" y="6536482"/>
            <a:chExt cx="805224" cy="9531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5167" y="6536482"/>
              <a:ext cx="805224" cy="95314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4867" y="4006304"/>
            <a:ext cx="1721429" cy="492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13548" y="4578328"/>
            <a:ext cx="2814286" cy="857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2225" y="4413320"/>
            <a:ext cx="3864726" cy="97692"/>
            <a:chOff x="1962967" y="4169927"/>
            <a:chExt cx="5152968" cy="13025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8453" y="4047973"/>
            <a:ext cx="449762" cy="773253"/>
            <a:chOff x="1157937" y="3682797"/>
            <a:chExt cx="599683" cy="10310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7937" y="3682797"/>
              <a:ext cx="599683" cy="10310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8263" y="4006307"/>
            <a:ext cx="2000000" cy="4928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356905" y="4449314"/>
            <a:ext cx="3864726" cy="97692"/>
            <a:chOff x="11142540" y="4217919"/>
            <a:chExt cx="5152968" cy="13025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42540" y="4217919"/>
              <a:ext cx="5152968" cy="1302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25930" y="4102196"/>
            <a:ext cx="645596" cy="736083"/>
            <a:chOff x="16434572" y="3755095"/>
            <a:chExt cx="860795" cy="9814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34572" y="3755095"/>
              <a:ext cx="860795" cy="98144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38470" y="6649412"/>
            <a:ext cx="2814286" cy="85714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58259" y="6077392"/>
            <a:ext cx="2014286" cy="49285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281826" y="6520399"/>
            <a:ext cx="3864726" cy="97692"/>
            <a:chOff x="11042435" y="6979365"/>
            <a:chExt cx="5152968" cy="13025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42435" y="697936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25929" y="6156498"/>
            <a:ext cx="702227" cy="744034"/>
            <a:chOff x="16434572" y="6494164"/>
            <a:chExt cx="936302" cy="99204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34572" y="6494164"/>
              <a:ext cx="936302" cy="992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7" y="2148946"/>
            <a:ext cx="6114286" cy="119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7256" y="3363873"/>
            <a:ext cx="9092858" cy="8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40421" y="2932855"/>
            <a:ext cx="5633452" cy="306652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328" y="4799637"/>
            <a:ext cx="721429" cy="6785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4241" y="4672533"/>
            <a:ext cx="4450000" cy="8428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469" y="5942893"/>
            <a:ext cx="4941607" cy="746767"/>
            <a:chOff x="1396625" y="6209357"/>
            <a:chExt cx="6588809" cy="9956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437" y="6312821"/>
              <a:ext cx="904762" cy="90476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8987" y="6176976"/>
              <a:ext cx="5933333" cy="11238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328" y="7266565"/>
            <a:ext cx="678572" cy="6785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4241" y="7164682"/>
            <a:ext cx="4450000" cy="8428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09555" y="4696821"/>
            <a:ext cx="4941607" cy="746767"/>
            <a:chOff x="9746069" y="4547924"/>
            <a:chExt cx="6588809" cy="9956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69880" y="4685016"/>
              <a:ext cx="885714" cy="90476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8430" y="4515544"/>
              <a:ext cx="5933333" cy="1123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09555" y="5942896"/>
            <a:ext cx="4941607" cy="746767"/>
            <a:chOff x="9746069" y="6209357"/>
            <a:chExt cx="6588809" cy="9956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9880" y="6312821"/>
              <a:ext cx="904762" cy="90476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8430" y="6176976"/>
              <a:ext cx="5933333" cy="112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09555" y="7188970"/>
            <a:ext cx="4941607" cy="746767"/>
            <a:chOff x="9746069" y="7870789"/>
            <a:chExt cx="6588809" cy="9956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69880" y="7974253"/>
              <a:ext cx="895238" cy="90476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8430" y="7838409"/>
              <a:ext cx="5933333" cy="1123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5081" y="5580740"/>
            <a:ext cx="159257" cy="136961"/>
            <a:chOff x="1593440" y="5726486"/>
            <a:chExt cx="212343" cy="1826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93440" y="5726486"/>
              <a:ext cx="212343" cy="1826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5081" y="6903598"/>
            <a:ext cx="159257" cy="136961"/>
            <a:chOff x="1593440" y="7490296"/>
            <a:chExt cx="212343" cy="18261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93440" y="7490296"/>
              <a:ext cx="212343" cy="1826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57166" y="5580743"/>
            <a:ext cx="159257" cy="136961"/>
            <a:chOff x="9942883" y="5726486"/>
            <a:chExt cx="212343" cy="18261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9942883" y="5726486"/>
              <a:ext cx="212343" cy="182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57166" y="6903601"/>
            <a:ext cx="159257" cy="136961"/>
            <a:chOff x="9942883" y="7490296"/>
            <a:chExt cx="212343" cy="18261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9942883" y="7490296"/>
              <a:ext cx="212343" cy="182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7" y="2148946"/>
            <a:ext cx="5421428" cy="119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251" y="2932855"/>
            <a:ext cx="4228319" cy="306652"/>
            <a:chOff x="6326997" y="2195969"/>
            <a:chExt cx="563775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6997" y="2195969"/>
              <a:ext cx="5637759" cy="40886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08B268-8D04-48AA-8D47-89DB687848B3}"/>
              </a:ext>
            </a:extLst>
          </p:cNvPr>
          <p:cNvGrpSpPr/>
          <p:nvPr/>
        </p:nvGrpSpPr>
        <p:grpSpPr>
          <a:xfrm>
            <a:off x="1066800" y="3546246"/>
            <a:ext cx="10272322" cy="7114156"/>
            <a:chOff x="1066800" y="3546246"/>
            <a:chExt cx="10272322" cy="711415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AED3F1E-FC29-4E1A-B91A-431B51A55877}"/>
                </a:ext>
              </a:extLst>
            </p:cNvPr>
            <p:cNvGrpSpPr/>
            <p:nvPr/>
          </p:nvGrpSpPr>
          <p:grpSpPr>
            <a:xfrm>
              <a:off x="1066800" y="3546246"/>
              <a:ext cx="4110505" cy="7114156"/>
              <a:chOff x="1299694" y="3430299"/>
              <a:chExt cx="4110505" cy="7114156"/>
            </a:xfrm>
          </p:grpSpPr>
          <p:grpSp>
            <p:nvGrpSpPr>
              <p:cNvPr id="1002" name="그룹 1002"/>
              <p:cNvGrpSpPr/>
              <p:nvPr/>
            </p:nvGrpSpPr>
            <p:grpSpPr>
              <a:xfrm>
                <a:off x="1299694" y="3430299"/>
                <a:ext cx="4110505" cy="7114156"/>
                <a:chOff x="1732926" y="2859231"/>
                <a:chExt cx="4742771" cy="9485541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-561110" y="-1806233"/>
                  <a:ext cx="9485541" cy="18971082"/>
                </a:xfrm>
                <a:prstGeom prst="rect">
                  <a:avLst/>
                </a:prstGeom>
              </p:spPr>
            </p:pic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32926" y="2859231"/>
                  <a:ext cx="4742771" cy="9485541"/>
                </a:xfrm>
                <a:prstGeom prst="rect">
                  <a:avLst/>
                </a:prstGeom>
              </p:spPr>
            </p:pic>
          </p:grpSp>
          <p:grpSp>
            <p:nvGrpSpPr>
              <p:cNvPr id="1003" name="그룹 1003"/>
              <p:cNvGrpSpPr/>
              <p:nvPr/>
            </p:nvGrpSpPr>
            <p:grpSpPr>
              <a:xfrm>
                <a:off x="1707542" y="4249362"/>
                <a:ext cx="3321658" cy="5326793"/>
                <a:chOff x="2276723" y="3951316"/>
                <a:chExt cx="3712318" cy="710239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276723" y="3951316"/>
                  <a:ext cx="3712318" cy="71023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>
              <a:off x="5874227" y="3546246"/>
              <a:ext cx="5464895" cy="998108"/>
              <a:chOff x="7832303" y="3013823"/>
              <a:chExt cx="7286526" cy="13308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72382" y="3548512"/>
                <a:ext cx="5933333" cy="7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7832303" y="3013823"/>
                <a:ext cx="1330811" cy="1330811"/>
                <a:chOff x="7832303" y="3013823"/>
                <a:chExt cx="1330811" cy="1330811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7832303" y="3013823"/>
                  <a:ext cx="1330811" cy="1330811"/>
                  <a:chOff x="7832303" y="3013823"/>
                  <a:chExt cx="1330811" cy="1330811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7832303" y="3013823"/>
                    <a:ext cx="1330811" cy="13308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147106" y="3267814"/>
                  <a:ext cx="961905" cy="904762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53335" y="3041999"/>
                <a:ext cx="1742857" cy="60952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874227" y="4771363"/>
              <a:ext cx="5464895" cy="998108"/>
              <a:chOff x="7832303" y="4647312"/>
              <a:chExt cx="7286526" cy="133081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72382" y="5182001"/>
                <a:ext cx="5933333" cy="752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832303" y="4647312"/>
                <a:ext cx="1330811" cy="1330811"/>
                <a:chOff x="7832303" y="4647312"/>
                <a:chExt cx="1330811" cy="133081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7832303" y="4647312"/>
                  <a:ext cx="1330811" cy="1330811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47106" y="4901303"/>
                <a:ext cx="904762" cy="904762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53335" y="4675488"/>
                <a:ext cx="1742857" cy="6095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874227" y="5996479"/>
              <a:ext cx="5464895" cy="998108"/>
              <a:chOff x="7832303" y="6280801"/>
              <a:chExt cx="7286526" cy="133081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72382" y="6815490"/>
                <a:ext cx="5933333" cy="752381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7832303" y="6280801"/>
                <a:ext cx="1330811" cy="1330811"/>
                <a:chOff x="7832303" y="6280801"/>
                <a:chExt cx="1330811" cy="1330811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832303" y="6280801"/>
                  <a:ext cx="1330811" cy="1330811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47106" y="6534792"/>
                <a:ext cx="904762" cy="904762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53335" y="6308977"/>
                <a:ext cx="1742857" cy="60952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874227" y="7221596"/>
              <a:ext cx="5464895" cy="998108"/>
              <a:chOff x="7832303" y="7914290"/>
              <a:chExt cx="7286526" cy="133081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72382" y="8448979"/>
                <a:ext cx="5933333" cy="752381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7832303" y="7914290"/>
                <a:ext cx="1330811" cy="1330811"/>
                <a:chOff x="7832303" y="7914290"/>
                <a:chExt cx="1330811" cy="1330811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832303" y="7914290"/>
                  <a:ext cx="1330811" cy="1330811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47106" y="8168281"/>
                <a:ext cx="885714" cy="904762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53335" y="7942466"/>
                <a:ext cx="1742857" cy="6095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2575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7" y="2148946"/>
            <a:ext cx="5421428" cy="119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251" y="2932855"/>
            <a:ext cx="4228319" cy="306652"/>
            <a:chOff x="6326997" y="2195969"/>
            <a:chExt cx="563775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6997" y="2195969"/>
              <a:ext cx="5637759" cy="40886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ED3F1E-FC29-4E1A-B91A-431B51A55877}"/>
              </a:ext>
            </a:extLst>
          </p:cNvPr>
          <p:cNvGrpSpPr/>
          <p:nvPr/>
        </p:nvGrpSpPr>
        <p:grpSpPr>
          <a:xfrm>
            <a:off x="1066800" y="3546246"/>
            <a:ext cx="4110505" cy="7114156"/>
            <a:chOff x="1299694" y="3430299"/>
            <a:chExt cx="4110505" cy="71141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99694" y="3430299"/>
              <a:ext cx="4110505" cy="7114156"/>
              <a:chOff x="1732926" y="2859231"/>
              <a:chExt cx="4742771" cy="948554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561110" y="-1806233"/>
                <a:ext cx="9485541" cy="18971082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2926" y="2859231"/>
                <a:ext cx="4742771" cy="948554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07542" y="4249362"/>
              <a:ext cx="3321658" cy="5326793"/>
              <a:chOff x="2276723" y="3951316"/>
              <a:chExt cx="3712318" cy="71023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76723" y="3951316"/>
                <a:ext cx="3712318" cy="710239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874227" y="3546246"/>
            <a:ext cx="5464895" cy="998108"/>
            <a:chOff x="7832303" y="3013823"/>
            <a:chExt cx="7286526" cy="13308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2382" y="3548512"/>
              <a:ext cx="5933333" cy="7523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832303" y="3013823"/>
              <a:ext cx="1330811" cy="1330811"/>
              <a:chOff x="7832303" y="3013823"/>
              <a:chExt cx="1330811" cy="1330811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832303" y="3013823"/>
                <a:ext cx="1330811" cy="1330811"/>
                <a:chOff x="7832303" y="3013823"/>
                <a:chExt cx="1330811" cy="13308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832303" y="3013823"/>
                  <a:ext cx="1330811" cy="1330811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47106" y="3267814"/>
                <a:ext cx="961905" cy="90476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53335" y="3041999"/>
              <a:ext cx="1742857" cy="6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74227" y="4771363"/>
            <a:ext cx="5464895" cy="998108"/>
            <a:chOff x="7832303" y="4647312"/>
            <a:chExt cx="7286526" cy="13308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2382" y="5182001"/>
              <a:ext cx="5933333" cy="75238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832303" y="4647312"/>
              <a:ext cx="1330811" cy="1330811"/>
              <a:chOff x="7832303" y="4647312"/>
              <a:chExt cx="1330811" cy="133081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32303" y="4647312"/>
                <a:ext cx="1330811" cy="133081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47106" y="4901303"/>
              <a:ext cx="904762" cy="90476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53335" y="4675488"/>
              <a:ext cx="1742857" cy="60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74227" y="5996479"/>
            <a:ext cx="5464895" cy="998108"/>
            <a:chOff x="7832303" y="6280801"/>
            <a:chExt cx="7286526" cy="13308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2382" y="6815490"/>
              <a:ext cx="5933333" cy="75238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832303" y="6280801"/>
              <a:ext cx="1330811" cy="1330811"/>
              <a:chOff x="7832303" y="6280801"/>
              <a:chExt cx="1330811" cy="133081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832303" y="6280801"/>
                <a:ext cx="1330811" cy="133081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47106" y="6534792"/>
              <a:ext cx="904762" cy="90476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53335" y="6308977"/>
              <a:ext cx="1742857" cy="60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74227" y="7221596"/>
            <a:ext cx="5464895" cy="998108"/>
            <a:chOff x="7832303" y="7914290"/>
            <a:chExt cx="7286526" cy="13308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2382" y="8448979"/>
              <a:ext cx="5933333" cy="75238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832303" y="7914290"/>
              <a:ext cx="1330811" cy="1330811"/>
              <a:chOff x="7832303" y="7914290"/>
              <a:chExt cx="1330811" cy="133081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832303" y="7914290"/>
                <a:ext cx="1330811" cy="133081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7106" y="8168281"/>
              <a:ext cx="885714" cy="904762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53335" y="7942466"/>
              <a:ext cx="1742857" cy="6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3" y="2148946"/>
            <a:ext cx="5314286" cy="119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04857" y="2932855"/>
            <a:ext cx="3904579" cy="306652"/>
            <a:chOff x="6539805" y="2195969"/>
            <a:chExt cx="520610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9805" y="2195969"/>
              <a:ext cx="5206105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7260" y="3363873"/>
            <a:ext cx="7671428" cy="3928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21734" y="2399077"/>
            <a:ext cx="6735961" cy="74821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0866" y="2399080"/>
            <a:ext cx="6735961" cy="74821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5347" y="2363612"/>
            <a:ext cx="6735961" cy="74821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3" y="2148946"/>
            <a:ext cx="5328572" cy="119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04857" y="2932855"/>
            <a:ext cx="3904579" cy="306652"/>
            <a:chOff x="6539805" y="2195969"/>
            <a:chExt cx="520610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9805" y="2195969"/>
              <a:ext cx="5206105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7260" y="3363873"/>
            <a:ext cx="7671428" cy="3928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641" y="4096254"/>
            <a:ext cx="13773567" cy="2479242"/>
            <a:chOff x="-39521" y="3747172"/>
            <a:chExt cx="18364756" cy="33056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9521" y="3747172"/>
              <a:ext cx="18364756" cy="33056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5612" y="7231985"/>
            <a:ext cx="619772" cy="851920"/>
            <a:chOff x="1380816" y="7928146"/>
            <a:chExt cx="826362" cy="11358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0816" y="7928146"/>
              <a:ext cx="826362" cy="11358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1164" y="7131206"/>
            <a:ext cx="1285715" cy="49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6784" y="7553223"/>
            <a:ext cx="2364286" cy="60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10181" y="7172846"/>
            <a:ext cx="3351066" cy="916130"/>
            <a:chOff x="6946908" y="7849295"/>
            <a:chExt cx="4468088" cy="12215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9372" y="7793770"/>
              <a:ext cx="1314286" cy="65714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0194" y="8356464"/>
              <a:ext cx="3152381" cy="80952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946908" y="7982602"/>
              <a:ext cx="697895" cy="1026981"/>
              <a:chOff x="6946908" y="7982602"/>
              <a:chExt cx="697895" cy="10269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46908" y="7982602"/>
                <a:ext cx="697895" cy="102698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345935" y="7306603"/>
            <a:ext cx="3504065" cy="916130"/>
            <a:chOff x="12461247" y="8027638"/>
            <a:chExt cx="4672086" cy="12215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77709" y="7972113"/>
              <a:ext cx="1190476" cy="65714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98531" y="8534807"/>
              <a:ext cx="3095238" cy="80952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461247" y="8127197"/>
              <a:ext cx="805910" cy="549131"/>
              <a:chOff x="12461247" y="8127197"/>
              <a:chExt cx="805910" cy="54913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461247" y="8127197"/>
                <a:ext cx="805910" cy="5491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E872202-A923-451E-B315-A7AA94013606}"/>
              </a:ext>
            </a:extLst>
          </p:cNvPr>
          <p:cNvGrpSpPr/>
          <p:nvPr/>
        </p:nvGrpSpPr>
        <p:grpSpPr>
          <a:xfrm>
            <a:off x="8257554" y="7303198"/>
            <a:ext cx="2988738" cy="1393687"/>
            <a:chOff x="-913139" y="6268466"/>
            <a:chExt cx="2988738" cy="13936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E64B30-CA4F-4FCF-A997-D6D0304E9365}"/>
                </a:ext>
              </a:extLst>
            </p:cNvPr>
            <p:cNvSpPr txBox="1"/>
            <p:nvPr/>
          </p:nvSpPr>
          <p:spPr>
            <a:xfrm>
              <a:off x="381000" y="6584935"/>
              <a:ext cx="1685499" cy="1077218"/>
            </a:xfrm>
            <a:prstGeom prst="rect">
              <a:avLst/>
            </a:prstGeom>
            <a:noFill/>
            <a:ln>
              <a:solidFill>
                <a:srgbClr val="C2C2C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3200" dirty="0"/>
            </a:p>
            <a:p>
              <a:endParaRPr lang="ko-KR" altLang="en-US" sz="32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D9CE7E9-F239-42CF-BA3E-5FBB741A6084}"/>
                </a:ext>
              </a:extLst>
            </p:cNvPr>
            <p:cNvCxnSpPr>
              <a:cxnSpLocks/>
            </p:cNvCxnSpPr>
            <p:nvPr/>
          </p:nvCxnSpPr>
          <p:spPr>
            <a:xfrm>
              <a:off x="-913139" y="6268466"/>
              <a:ext cx="1308118" cy="870467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F1EEC3-0F49-4678-B576-000774F979C1}"/>
                </a:ext>
              </a:extLst>
            </p:cNvPr>
            <p:cNvSpPr txBox="1"/>
            <p:nvPr/>
          </p:nvSpPr>
          <p:spPr>
            <a:xfrm>
              <a:off x="390099" y="6556793"/>
              <a:ext cx="1685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90C4E7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65.3%</a:t>
              </a:r>
              <a:endParaRPr lang="ko-KR" altLang="en-US" sz="3600" dirty="0">
                <a:solidFill>
                  <a:srgbClr val="90C4E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3D926D-DCB3-4043-8EF8-BBDF4A637014}"/>
                </a:ext>
              </a:extLst>
            </p:cNvPr>
            <p:cNvSpPr txBox="1"/>
            <p:nvPr/>
          </p:nvSpPr>
          <p:spPr>
            <a:xfrm>
              <a:off x="390099" y="7138933"/>
              <a:ext cx="168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AAAAA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BF6279-A9E9-4549-B8D0-6070016DB008}"/>
              </a:ext>
            </a:extLst>
          </p:cNvPr>
          <p:cNvGrpSpPr/>
          <p:nvPr/>
        </p:nvGrpSpPr>
        <p:grpSpPr>
          <a:xfrm>
            <a:off x="2514600" y="4533900"/>
            <a:ext cx="3029476" cy="1222849"/>
            <a:chOff x="981501" y="4571540"/>
            <a:chExt cx="3029476" cy="122284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0E8D0D9-AA83-46F2-82CF-ECE1A454F6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5156730"/>
              <a:ext cx="1343977" cy="637659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4C3D10B-214A-4E66-B3E8-2A1F5219C849}"/>
                </a:ext>
              </a:extLst>
            </p:cNvPr>
            <p:cNvGrpSpPr/>
            <p:nvPr/>
          </p:nvGrpSpPr>
          <p:grpSpPr>
            <a:xfrm>
              <a:off x="990600" y="4571540"/>
              <a:ext cx="1685500" cy="1105360"/>
              <a:chOff x="10505123" y="2645602"/>
              <a:chExt cx="1998183" cy="1105360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2BD2DD-74CD-45AE-A93A-E0A624F862BB}"/>
                  </a:ext>
                </a:extLst>
              </p:cNvPr>
              <p:cNvSpPr txBox="1"/>
              <p:nvPr/>
            </p:nvSpPr>
            <p:spPr>
              <a:xfrm>
                <a:off x="10505123" y="2645602"/>
                <a:ext cx="19981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204C8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34.7%</a:t>
                </a:r>
                <a:endParaRPr lang="ko-KR" altLang="en-US" sz="3600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2CB13C7-3430-441A-BC89-48DDA9E79D05}"/>
                  </a:ext>
                </a:extLst>
              </p:cNvPr>
              <p:cNvSpPr txBox="1"/>
              <p:nvPr/>
            </p:nvSpPr>
            <p:spPr>
              <a:xfrm>
                <a:off x="10505123" y="3227742"/>
                <a:ext cx="1998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rgbClr val="AAAAA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아니요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174135-23C5-4F39-8D28-BB9C94B52CA4}"/>
                </a:ext>
              </a:extLst>
            </p:cNvPr>
            <p:cNvSpPr txBox="1"/>
            <p:nvPr/>
          </p:nvSpPr>
          <p:spPr>
            <a:xfrm>
              <a:off x="981501" y="4571540"/>
              <a:ext cx="1685499" cy="1077218"/>
            </a:xfrm>
            <a:prstGeom prst="rect">
              <a:avLst/>
            </a:prstGeom>
            <a:noFill/>
            <a:ln>
              <a:solidFill>
                <a:srgbClr val="C2C2C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3200" dirty="0"/>
            </a:p>
            <a:p>
              <a:endParaRPr lang="ko-KR" altLang="en-US" sz="320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 학업 성취도가 저하되는 원인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587DE35-0D64-4DDE-87DA-13F67233F694}"/>
              </a:ext>
            </a:extLst>
          </p:cNvPr>
          <p:cNvSpPr txBox="1"/>
          <p:nvPr/>
        </p:nvSpPr>
        <p:spPr>
          <a:xfrm>
            <a:off x="12274216" y="9803368"/>
            <a:ext cx="11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%)</a:t>
            </a:r>
            <a:endParaRPr lang="ko-KR" altLang="en-US" b="1" dirty="0">
              <a:solidFill>
                <a:srgbClr val="95959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F0AE6D-4F76-4D07-892E-565CCA82CDCE}"/>
              </a:ext>
            </a:extLst>
          </p:cNvPr>
          <p:cNvSpPr txBox="1"/>
          <p:nvPr/>
        </p:nvSpPr>
        <p:spPr>
          <a:xfrm>
            <a:off x="10287000" y="948689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 재학생 대상 설문조사 결과</a:t>
            </a:r>
          </a:p>
        </p:txBody>
      </p:sp>
      <p:graphicFrame>
        <p:nvGraphicFramePr>
          <p:cNvPr id="126" name="차트 125">
            <a:extLst>
              <a:ext uri="{FF2B5EF4-FFF2-40B4-BE49-F238E27FC236}">
                <a16:creationId xmlns:a16="http://schemas.microsoft.com/office/drawing/2014/main" id="{FAB496A3-57BD-4E11-8EDA-0FECBA1E4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62657"/>
              </p:ext>
            </p:extLst>
          </p:nvPr>
        </p:nvGraphicFramePr>
        <p:xfrm>
          <a:off x="2204534" y="2247900"/>
          <a:ext cx="9334500" cy="748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6293EFCB-12AD-4EA1-B670-8E3476B6A3AE}"/>
              </a:ext>
            </a:extLst>
          </p:cNvPr>
          <p:cNvSpPr txBox="1"/>
          <p:nvPr/>
        </p:nvSpPr>
        <p:spPr>
          <a:xfrm>
            <a:off x="3436731" y="3058061"/>
            <a:ext cx="684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오프라인 수업에 비해</a:t>
            </a:r>
            <a:endParaRPr lang="en-US" altLang="ko-KR" sz="22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본인의 학업 성취도가 낮아졌나요</a:t>
            </a:r>
            <a:r>
              <a:rPr lang="en-US" altLang="ko-KR" sz="32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ko-KR" altLang="en-US" sz="2400" b="1" dirty="0">
              <a:solidFill>
                <a:srgbClr val="204C8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06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수업에서의 학업 성취도 향상을 위한 개선 방안</a:t>
            </a:r>
            <a:endParaRPr lang="en-US" altLang="ko-KR" sz="35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F7A1E86-566A-4FC4-9EB5-CDFBC09B0273}"/>
              </a:ext>
            </a:extLst>
          </p:cNvPr>
          <p:cNvSpPr txBox="1"/>
          <p:nvPr/>
        </p:nvSpPr>
        <p:spPr>
          <a:xfrm>
            <a:off x="7678749" y="3372383"/>
            <a:ext cx="5212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0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수업의 개선 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065D2F-6759-4A13-AD7E-34A35EDC0CD9}"/>
              </a:ext>
            </a:extLst>
          </p:cNvPr>
          <p:cNvSpPr txBox="1"/>
          <p:nvPr/>
        </p:nvSpPr>
        <p:spPr>
          <a:xfrm>
            <a:off x="7678749" y="4000500"/>
            <a:ext cx="4949623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DC5C36-0BC5-40BD-8B67-4A93B31354C1}"/>
              </a:ext>
            </a:extLst>
          </p:cNvPr>
          <p:cNvCxnSpPr>
            <a:cxnSpLocks/>
          </p:cNvCxnSpPr>
          <p:nvPr/>
        </p:nvCxnSpPr>
        <p:spPr>
          <a:xfrm>
            <a:off x="6858000" y="2781300"/>
            <a:ext cx="0" cy="640080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0FEBF0-5E62-4071-8FE0-501F8DE70D97}"/>
              </a:ext>
            </a:extLst>
          </p:cNvPr>
          <p:cNvGrpSpPr/>
          <p:nvPr/>
        </p:nvGrpSpPr>
        <p:grpSpPr>
          <a:xfrm>
            <a:off x="1033840" y="3372383"/>
            <a:ext cx="5463305" cy="5200117"/>
            <a:chOff x="1394693" y="3189949"/>
            <a:chExt cx="5463305" cy="52001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17D7F3-97B1-4FDF-9023-04B97E3D407A}"/>
                </a:ext>
              </a:extLst>
            </p:cNvPr>
            <p:cNvSpPr txBox="1"/>
            <p:nvPr/>
          </p:nvSpPr>
          <p:spPr>
            <a:xfrm>
              <a:off x="1394693" y="3189949"/>
              <a:ext cx="5212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err="1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비대면</a:t>
              </a:r>
              <a:r>
                <a:rPr lang="ko-KR" altLang="en-US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수업의 문제점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0881DE-5410-4F2C-8581-E585E91F54C5}"/>
                </a:ext>
              </a:extLst>
            </p:cNvPr>
            <p:cNvSpPr txBox="1"/>
            <p:nvPr/>
          </p:nvSpPr>
          <p:spPr>
            <a:xfrm>
              <a:off x="1394693" y="3930384"/>
              <a:ext cx="5463305" cy="4459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 시청을 통한 공부를 미룸</a:t>
              </a:r>
              <a:r>
                <a:rPr lang="en-US" altLang="ko-KR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동기부여 부족</a:t>
              </a:r>
              <a:r>
                <a:rPr lang="en-US" altLang="ko-KR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학업 분위기 조성의 어려움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공부 장소에서의 심리적 안정감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교수님과 같은 감시자의 부재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주변 소음 통제의 어려움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질의응답의 어려움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rgbClr val="95959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프로그램 기능 불충분</a:t>
              </a:r>
              <a:endParaRPr lang="en-US" altLang="ko-KR" sz="2400" b="1" dirty="0">
                <a:solidFill>
                  <a:srgbClr val="95959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4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EABE6F83-2A40-40B3-8957-C8F41565C027}"/>
              </a:ext>
            </a:extLst>
          </p:cNvPr>
          <p:cNvSpPr txBox="1"/>
          <p:nvPr/>
        </p:nvSpPr>
        <p:spPr>
          <a:xfrm>
            <a:off x="4800600" y="571500"/>
            <a:ext cx="414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도출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7C4F373-F958-4A88-ACCD-BEDCF0D4615F}"/>
              </a:ext>
            </a:extLst>
          </p:cNvPr>
          <p:cNvCxnSpPr>
            <a:cxnSpLocks/>
          </p:cNvCxnSpPr>
          <p:nvPr/>
        </p:nvCxnSpPr>
        <p:spPr>
          <a:xfrm>
            <a:off x="4918934" y="1485900"/>
            <a:ext cx="390570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28CB8D8-5C54-414B-A965-F8D93539B3DC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선정 및 선정 이유</a:t>
            </a:r>
            <a:endParaRPr lang="ko-KR" altLang="en-US" sz="35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BB887A55-04A1-4075-9F68-32A38CD9E505}"/>
              </a:ext>
            </a:extLst>
          </p:cNvPr>
          <p:cNvGrpSpPr/>
          <p:nvPr/>
        </p:nvGrpSpPr>
        <p:grpSpPr>
          <a:xfrm>
            <a:off x="2077705" y="3480075"/>
            <a:ext cx="1648216" cy="1394638"/>
            <a:chOff x="1597966" y="4676084"/>
            <a:chExt cx="2197621" cy="1859517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A9218496-4961-41DB-BD2C-63119C27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966" y="4676084"/>
              <a:ext cx="2197621" cy="1859517"/>
            </a:xfrm>
            <a:prstGeom prst="rect">
              <a:avLst/>
            </a:prstGeom>
          </p:spPr>
        </p:pic>
      </p:grpSp>
      <p:grpSp>
        <p:nvGrpSpPr>
          <p:cNvPr id="26" name="그룹 1009">
            <a:extLst>
              <a:ext uri="{FF2B5EF4-FFF2-40B4-BE49-F238E27FC236}">
                <a16:creationId xmlns:a16="http://schemas.microsoft.com/office/drawing/2014/main" id="{FDDD25DB-E1AE-4B2C-9AE2-844A44B9AC2C}"/>
              </a:ext>
            </a:extLst>
          </p:cNvPr>
          <p:cNvGrpSpPr/>
          <p:nvPr/>
        </p:nvGrpSpPr>
        <p:grpSpPr>
          <a:xfrm>
            <a:off x="6065946" y="3481513"/>
            <a:ext cx="1651807" cy="1393200"/>
            <a:chOff x="10228657" y="4677998"/>
            <a:chExt cx="2202409" cy="1857600"/>
          </a:xfrm>
        </p:grpSpPr>
        <p:pic>
          <p:nvPicPr>
            <p:cNvPr id="27" name="Object 28">
              <a:extLst>
                <a:ext uri="{FF2B5EF4-FFF2-40B4-BE49-F238E27FC236}">
                  <a16:creationId xmlns:a16="http://schemas.microsoft.com/office/drawing/2014/main" id="{E4EDC8B4-B965-4FC7-A411-75CFDAA1F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657" y="4677998"/>
              <a:ext cx="2202409" cy="1857600"/>
            </a:xfrm>
            <a:prstGeom prst="rect">
              <a:avLst/>
            </a:prstGeom>
          </p:spPr>
        </p:pic>
      </p:grpSp>
      <p:pic>
        <p:nvPicPr>
          <p:cNvPr id="28" name="Object 37">
            <a:extLst>
              <a:ext uri="{FF2B5EF4-FFF2-40B4-BE49-F238E27FC236}">
                <a16:creationId xmlns:a16="http://schemas.microsoft.com/office/drawing/2014/main" id="{8C71EED3-8D71-49D2-A1F8-5E19C83009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5406" y="3841579"/>
            <a:ext cx="1648216" cy="106906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3E069F8-F013-40D9-B409-68214B827FC5}"/>
              </a:ext>
            </a:extLst>
          </p:cNvPr>
          <p:cNvGrpSpPr/>
          <p:nvPr/>
        </p:nvGrpSpPr>
        <p:grpSpPr>
          <a:xfrm>
            <a:off x="1443693" y="5602005"/>
            <a:ext cx="2916239" cy="830997"/>
            <a:chOff x="1195649" y="3294102"/>
            <a:chExt cx="2916239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B6A69F-407E-49C0-A5DB-C603B8C98106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5A41C3-0235-4CBC-B04B-F26115767397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17CE0C-FF1D-4381-AF8B-4AFF291308DB}"/>
              </a:ext>
            </a:extLst>
          </p:cNvPr>
          <p:cNvGrpSpPr/>
          <p:nvPr/>
        </p:nvGrpSpPr>
        <p:grpSpPr>
          <a:xfrm>
            <a:off x="5399881" y="5602005"/>
            <a:ext cx="2916239" cy="830997"/>
            <a:chOff x="1195649" y="3294102"/>
            <a:chExt cx="2916239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942331-21BB-4F58-9D35-16EDD48DF854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0344DF-9E69-47FC-A1E1-43C66D5245A5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43536EA-6ADB-4E4E-8726-C7EC4ADD6FA5}"/>
              </a:ext>
            </a:extLst>
          </p:cNvPr>
          <p:cNvGrpSpPr/>
          <p:nvPr/>
        </p:nvGrpSpPr>
        <p:grpSpPr>
          <a:xfrm>
            <a:off x="9351394" y="5595690"/>
            <a:ext cx="2916239" cy="830997"/>
            <a:chOff x="1195649" y="3294102"/>
            <a:chExt cx="2916239" cy="8309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81ADB5-A040-42F9-9F14-3C6D73AED9F5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25382D-1714-4286-9204-CF9B5B22EA21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68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EABE6F83-2A40-40B3-8957-C8F41565C027}"/>
              </a:ext>
            </a:extLst>
          </p:cNvPr>
          <p:cNvSpPr txBox="1"/>
          <p:nvPr/>
        </p:nvSpPr>
        <p:spPr>
          <a:xfrm>
            <a:off x="4800600" y="571500"/>
            <a:ext cx="414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도출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7C4F373-F958-4A88-ACCD-BEDCF0D4615F}"/>
              </a:ext>
            </a:extLst>
          </p:cNvPr>
          <p:cNvCxnSpPr>
            <a:cxnSpLocks/>
          </p:cNvCxnSpPr>
          <p:nvPr/>
        </p:nvCxnSpPr>
        <p:spPr>
          <a:xfrm>
            <a:off x="4918934" y="1485900"/>
            <a:ext cx="390570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C273F6-BD93-42BA-88FF-E03D490AAB44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선정 및 선정 이유</a:t>
            </a:r>
            <a:endParaRPr lang="ko-KR" altLang="en-US" sz="35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FE5F89D6-D224-4967-AD1D-43FE56CD0EAA}"/>
              </a:ext>
            </a:extLst>
          </p:cNvPr>
          <p:cNvGrpSpPr/>
          <p:nvPr/>
        </p:nvGrpSpPr>
        <p:grpSpPr>
          <a:xfrm>
            <a:off x="2077705" y="3480075"/>
            <a:ext cx="1648216" cy="1394638"/>
            <a:chOff x="1597966" y="4676084"/>
            <a:chExt cx="2197621" cy="1859517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A711FE7E-7142-4678-9713-1E7B6F55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966" y="4676084"/>
              <a:ext cx="2197621" cy="1859517"/>
            </a:xfrm>
            <a:prstGeom prst="rect">
              <a:avLst/>
            </a:prstGeom>
          </p:spPr>
        </p:pic>
      </p:grpSp>
      <p:grpSp>
        <p:nvGrpSpPr>
          <p:cNvPr id="26" name="그룹 1009">
            <a:extLst>
              <a:ext uri="{FF2B5EF4-FFF2-40B4-BE49-F238E27FC236}">
                <a16:creationId xmlns:a16="http://schemas.microsoft.com/office/drawing/2014/main" id="{1060B6DA-252B-4A2D-A5FE-2C620728C1F7}"/>
              </a:ext>
            </a:extLst>
          </p:cNvPr>
          <p:cNvGrpSpPr/>
          <p:nvPr/>
        </p:nvGrpSpPr>
        <p:grpSpPr>
          <a:xfrm>
            <a:off x="6065946" y="3481513"/>
            <a:ext cx="1651807" cy="1393200"/>
            <a:chOff x="10228657" y="4677998"/>
            <a:chExt cx="2202409" cy="1857600"/>
          </a:xfrm>
        </p:grpSpPr>
        <p:pic>
          <p:nvPicPr>
            <p:cNvPr id="27" name="Object 28">
              <a:extLst>
                <a:ext uri="{FF2B5EF4-FFF2-40B4-BE49-F238E27FC236}">
                  <a16:creationId xmlns:a16="http://schemas.microsoft.com/office/drawing/2014/main" id="{D4CA46ED-3064-4B72-8D07-880322A3A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657" y="4677998"/>
              <a:ext cx="2202409" cy="1857600"/>
            </a:xfrm>
            <a:prstGeom prst="rect">
              <a:avLst/>
            </a:prstGeom>
          </p:spPr>
        </p:pic>
      </p:grpSp>
      <p:pic>
        <p:nvPicPr>
          <p:cNvPr id="28" name="Object 37">
            <a:extLst>
              <a:ext uri="{FF2B5EF4-FFF2-40B4-BE49-F238E27FC236}">
                <a16:creationId xmlns:a16="http://schemas.microsoft.com/office/drawing/2014/main" id="{F18AC983-4F0C-4958-991D-CF796FA280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5406" y="3841579"/>
            <a:ext cx="1648216" cy="106906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C5A814-4E57-4CBB-9A8C-1E43CAA4DB46}"/>
              </a:ext>
            </a:extLst>
          </p:cNvPr>
          <p:cNvGrpSpPr/>
          <p:nvPr/>
        </p:nvGrpSpPr>
        <p:grpSpPr>
          <a:xfrm>
            <a:off x="1443693" y="5602005"/>
            <a:ext cx="2916239" cy="830997"/>
            <a:chOff x="1195649" y="3294102"/>
            <a:chExt cx="2916239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8B8001-B178-4F6D-BFE5-2100B888B4F5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C8B916-0520-4F3B-9D8A-FB9E2E9FA18F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87A7BC7-4911-4046-B1A4-65C811237686}"/>
              </a:ext>
            </a:extLst>
          </p:cNvPr>
          <p:cNvGrpSpPr/>
          <p:nvPr/>
        </p:nvGrpSpPr>
        <p:grpSpPr>
          <a:xfrm>
            <a:off x="5399881" y="5602005"/>
            <a:ext cx="2916239" cy="830997"/>
            <a:chOff x="1195649" y="3294102"/>
            <a:chExt cx="2916239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3D943D-DD04-403D-A129-DCE273226516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102185-6CE0-43C8-936A-79D509AF22D4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C41979-AB51-4121-AA4F-75FAE1EE2912}"/>
              </a:ext>
            </a:extLst>
          </p:cNvPr>
          <p:cNvGrpSpPr/>
          <p:nvPr/>
        </p:nvGrpSpPr>
        <p:grpSpPr>
          <a:xfrm>
            <a:off x="9351394" y="5595690"/>
            <a:ext cx="2916239" cy="830997"/>
            <a:chOff x="1195649" y="3294102"/>
            <a:chExt cx="2916239" cy="8309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26B283-191E-4711-8349-5DD9A58F5306}"/>
                </a:ext>
              </a:extLst>
            </p:cNvPr>
            <p:cNvSpPr txBox="1"/>
            <p:nvPr/>
          </p:nvSpPr>
          <p:spPr>
            <a:xfrm>
              <a:off x="1900938" y="3294102"/>
              <a:ext cx="15056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  <a:r>
                <a:rPr lang="en-US" altLang="ko-KR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23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F1A2AD-9EEF-402E-AECF-4DF24A4B0D7E}"/>
                </a:ext>
              </a:extLst>
            </p:cNvPr>
            <p:cNvSpPr txBox="1"/>
            <p:nvPr/>
          </p:nvSpPr>
          <p:spPr>
            <a:xfrm>
              <a:off x="1195649" y="3771156"/>
              <a:ext cx="291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설계변수</a:t>
              </a:r>
              <a:r>
                <a:rPr lang="en-US" altLang="ko-KR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r>
                <a:rPr lang="ko-KR" altLang="en-US" sz="17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선정한 이유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68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EABE6F83-2A40-40B3-8957-C8F41565C027}"/>
              </a:ext>
            </a:extLst>
          </p:cNvPr>
          <p:cNvSpPr txBox="1"/>
          <p:nvPr/>
        </p:nvSpPr>
        <p:spPr>
          <a:xfrm>
            <a:off x="4800600" y="571500"/>
            <a:ext cx="414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도출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7C4F373-F958-4A88-ACCD-BEDCF0D4615F}"/>
              </a:ext>
            </a:extLst>
          </p:cNvPr>
          <p:cNvCxnSpPr>
            <a:cxnSpLocks/>
          </p:cNvCxnSpPr>
          <p:nvPr/>
        </p:nvCxnSpPr>
        <p:spPr>
          <a:xfrm>
            <a:off x="4918934" y="1485900"/>
            <a:ext cx="390570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C273F6-BD93-42BA-88FF-E03D490AAB44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solidFill>
                  <a:srgbClr val="95959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선정 및 선정 이유</a:t>
            </a:r>
            <a:endParaRPr lang="ko-KR" altLang="en-US" sz="3500" b="1" dirty="0">
              <a:solidFill>
                <a:srgbClr val="95959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BE883-B08C-4517-BBF5-A3B579EABECF}"/>
              </a:ext>
            </a:extLst>
          </p:cNvPr>
          <p:cNvGrpSpPr/>
          <p:nvPr/>
        </p:nvGrpSpPr>
        <p:grpSpPr>
          <a:xfrm>
            <a:off x="2868345" y="3480075"/>
            <a:ext cx="7979311" cy="2952927"/>
            <a:chOff x="1443693" y="3480075"/>
            <a:chExt cx="7979311" cy="2952927"/>
          </a:xfrm>
        </p:grpSpPr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FE5F89D6-D224-4967-AD1D-43FE56CD0EAA}"/>
                </a:ext>
              </a:extLst>
            </p:cNvPr>
            <p:cNvGrpSpPr/>
            <p:nvPr/>
          </p:nvGrpSpPr>
          <p:grpSpPr>
            <a:xfrm>
              <a:off x="2077705" y="3480075"/>
              <a:ext cx="1648216" cy="1394638"/>
              <a:chOff x="1597966" y="4676084"/>
              <a:chExt cx="2197621" cy="1859517"/>
            </a:xfrm>
          </p:grpSpPr>
          <p:pic>
            <p:nvPicPr>
              <p:cNvPr id="25" name="Object 13">
                <a:extLst>
                  <a:ext uri="{FF2B5EF4-FFF2-40B4-BE49-F238E27FC236}">
                    <a16:creationId xmlns:a16="http://schemas.microsoft.com/office/drawing/2014/main" id="{A711FE7E-7142-4678-9713-1E7B6F55E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97966" y="4676084"/>
                <a:ext cx="2197621" cy="1859517"/>
              </a:xfrm>
              <a:prstGeom prst="rect">
                <a:avLst/>
              </a:prstGeom>
            </p:spPr>
          </p:pic>
        </p:grpSp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id="{1060B6DA-252B-4A2D-A5FE-2C620728C1F7}"/>
                </a:ext>
              </a:extLst>
            </p:cNvPr>
            <p:cNvGrpSpPr/>
            <p:nvPr/>
          </p:nvGrpSpPr>
          <p:grpSpPr>
            <a:xfrm>
              <a:off x="7172830" y="3481513"/>
              <a:ext cx="1651807" cy="1393200"/>
              <a:chOff x="10228657" y="4677998"/>
              <a:chExt cx="2202409" cy="1857600"/>
            </a:xfrm>
          </p:grpSpPr>
          <p:pic>
            <p:nvPicPr>
              <p:cNvPr id="27" name="Object 28">
                <a:extLst>
                  <a:ext uri="{FF2B5EF4-FFF2-40B4-BE49-F238E27FC236}">
                    <a16:creationId xmlns:a16="http://schemas.microsoft.com/office/drawing/2014/main" id="{D4CA46ED-3064-4B72-8D07-880322A3A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228657" y="4677998"/>
                <a:ext cx="2202409" cy="18576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DC5A814-4E57-4CBB-9A8C-1E43CAA4DB46}"/>
                </a:ext>
              </a:extLst>
            </p:cNvPr>
            <p:cNvGrpSpPr/>
            <p:nvPr/>
          </p:nvGrpSpPr>
          <p:grpSpPr>
            <a:xfrm>
              <a:off x="1443693" y="5602005"/>
              <a:ext cx="2916239" cy="830997"/>
              <a:chOff x="1195649" y="3294102"/>
              <a:chExt cx="2916239" cy="83099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8B8001-B178-4F6D-BFE5-2100B888B4F5}"/>
                  </a:ext>
                </a:extLst>
              </p:cNvPr>
              <p:cNvSpPr txBox="1"/>
              <p:nvPr/>
            </p:nvSpPr>
            <p:spPr>
              <a:xfrm>
                <a:off x="1900938" y="3294102"/>
                <a:ext cx="150566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설계변수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7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C8B916-0520-4F3B-9D8A-FB9E2E9FA18F}"/>
                  </a:ext>
                </a:extLst>
              </p:cNvPr>
              <p:cNvSpPr txBox="1"/>
              <p:nvPr/>
            </p:nvSpPr>
            <p:spPr>
              <a:xfrm>
                <a:off x="1195649" y="3771156"/>
                <a:ext cx="29162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설계변수</a:t>
                </a:r>
                <a:r>
                  <a:rPr lang="en-US" altLang="ko-KR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</a:t>
                </a:r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선정한 이유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87A7BC7-4911-4046-B1A4-65C811237686}"/>
                </a:ext>
              </a:extLst>
            </p:cNvPr>
            <p:cNvGrpSpPr/>
            <p:nvPr/>
          </p:nvGrpSpPr>
          <p:grpSpPr>
            <a:xfrm>
              <a:off x="6506765" y="5602005"/>
              <a:ext cx="2916239" cy="830997"/>
              <a:chOff x="1195649" y="3294102"/>
              <a:chExt cx="2916239" cy="8309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D943D-DD04-403D-A129-DCE273226516}"/>
                  </a:ext>
                </a:extLst>
              </p:cNvPr>
              <p:cNvSpPr txBox="1"/>
              <p:nvPr/>
            </p:nvSpPr>
            <p:spPr>
              <a:xfrm>
                <a:off x="1900938" y="3294102"/>
                <a:ext cx="150566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설계변수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8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102185-6CE0-43C8-936A-79D509AF22D4}"/>
                  </a:ext>
                </a:extLst>
              </p:cNvPr>
              <p:cNvSpPr txBox="1"/>
              <p:nvPr/>
            </p:nvSpPr>
            <p:spPr>
              <a:xfrm>
                <a:off x="1195649" y="3771156"/>
                <a:ext cx="29162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설계변수</a:t>
                </a:r>
                <a:r>
                  <a:rPr lang="en-US" altLang="ko-KR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8</a:t>
                </a:r>
                <a:r>
                  <a:rPr lang="ko-KR" altLang="en-US" sz="1700" dirty="0">
                    <a:solidFill>
                      <a:srgbClr val="73757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선정한 이유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58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648200" y="571500"/>
            <a:ext cx="4419600" cy="1631216"/>
            <a:chOff x="4800600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품질기능전개표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2606B5-3B1C-4B51-B960-57EF5029E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73509"/>
              </p:ext>
            </p:extLst>
          </p:nvPr>
        </p:nvGraphicFramePr>
        <p:xfrm>
          <a:off x="990600" y="2705100"/>
          <a:ext cx="11734800" cy="5664260"/>
        </p:xfrm>
        <a:graphic>
          <a:graphicData uri="http://schemas.openxmlformats.org/drawingml/2006/table">
            <a:tbl>
              <a:tblPr/>
              <a:tblGrid>
                <a:gridCol w="1173480">
                  <a:extLst>
                    <a:ext uri="{9D8B030D-6E8A-4147-A177-3AD203B41FA5}">
                      <a16:colId xmlns:a16="http://schemas.microsoft.com/office/drawing/2014/main" val="372590602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1791093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52338256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9827076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24824355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88543122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83895001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5921692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5784082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155574579"/>
                    </a:ext>
                  </a:extLst>
                </a:gridCol>
              </a:tblGrid>
              <a:tr h="865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31230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94125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79474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41955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13390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5272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60038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24059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2903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5086"/>
                  </a:ext>
                </a:extLst>
              </a:tr>
              <a:tr h="865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연관도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121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2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8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642</Words>
  <Application>Microsoft Office PowerPoint</Application>
  <PresentationFormat>사용자 지정</PresentationFormat>
  <Paragraphs>233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나눔고딕</vt:lpstr>
      <vt:lpstr>나눔고딕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12201856@inha.edu</cp:lastModifiedBy>
  <cp:revision>114</cp:revision>
  <dcterms:created xsi:type="dcterms:W3CDTF">2020-11-15T17:59:21Z</dcterms:created>
  <dcterms:modified xsi:type="dcterms:W3CDTF">2020-11-24T16:12:32Z</dcterms:modified>
</cp:coreProperties>
</file>