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31" r:id="rId3"/>
    <p:sldId id="269" r:id="rId4"/>
    <p:sldId id="270" r:id="rId5"/>
    <p:sldId id="271" r:id="rId6"/>
    <p:sldId id="301" r:id="rId7"/>
    <p:sldId id="303" r:id="rId8"/>
    <p:sldId id="273" r:id="rId9"/>
    <p:sldId id="304" r:id="rId10"/>
    <p:sldId id="277" r:id="rId11"/>
    <p:sldId id="306" r:id="rId12"/>
    <p:sldId id="280" r:id="rId13"/>
    <p:sldId id="309" r:id="rId14"/>
    <p:sldId id="308" r:id="rId15"/>
    <p:sldId id="310" r:id="rId16"/>
    <p:sldId id="311" r:id="rId17"/>
    <p:sldId id="281" r:id="rId18"/>
    <p:sldId id="316" r:id="rId19"/>
    <p:sldId id="328" r:id="rId20"/>
    <p:sldId id="329" r:id="rId21"/>
    <p:sldId id="332" r:id="rId22"/>
    <p:sldId id="339" r:id="rId23"/>
    <p:sldId id="340" r:id="rId24"/>
    <p:sldId id="341" r:id="rId25"/>
    <p:sldId id="318" r:id="rId26"/>
    <p:sldId id="320" r:id="rId27"/>
    <p:sldId id="321" r:id="rId28"/>
    <p:sldId id="317" r:id="rId29"/>
    <p:sldId id="342" r:id="rId30"/>
    <p:sldId id="343" r:id="rId31"/>
    <p:sldId id="34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85311" autoAdjust="0"/>
  </p:normalViewPr>
  <p:slideViewPr>
    <p:cSldViewPr>
      <p:cViewPr varScale="1">
        <p:scale>
          <a:sx n="96" d="100"/>
          <a:sy n="96" d="100"/>
        </p:scale>
        <p:origin x="-4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7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1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500813"/>
            <a:ext cx="792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A-12. OrCAD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Pspice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912" y="4365104"/>
            <a:ext cx="5253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학기 정보통신기초설계실험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key</a:t>
            </a:r>
            <a:r>
              <a:rPr lang="ko-KR" altLang="en-US" dirty="0"/>
              <a:t>를 눌러 소자 사이에 </a:t>
            </a:r>
            <a:r>
              <a:rPr lang="en-US" altLang="ko-KR" dirty="0"/>
              <a:t>wire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ESC key</a:t>
            </a:r>
            <a:r>
              <a:rPr lang="ko-KR" altLang="en-US" dirty="0"/>
              <a:t>로 </a:t>
            </a:r>
            <a:r>
              <a:rPr lang="en-US" altLang="ko-KR" dirty="0"/>
              <a:t>wire </a:t>
            </a:r>
            <a:r>
              <a:rPr lang="ko-KR" altLang="en-US" dirty="0"/>
              <a:t>배치 중단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 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707904" cy="203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4067944" y="4126191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 wire</a:t>
            </a:r>
            <a:r>
              <a:rPr lang="ko-KR" altLang="en-US" dirty="0"/>
              <a:t>를 이용하면 더 쉽게 구성 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54831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0164"/>
            <a:ext cx="3114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3851920" y="2996951"/>
            <a:ext cx="10801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7"/>
          <a:stretch/>
        </p:blipFill>
        <p:spPr bwMode="auto">
          <a:xfrm>
            <a:off x="519931" y="4293096"/>
            <a:ext cx="3009900" cy="18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75856" y="5445224"/>
            <a:ext cx="30636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3779912" y="3861048"/>
            <a:ext cx="1800200" cy="1339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014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위해 핀을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좌측부터 전압</a:t>
            </a:r>
            <a:r>
              <a:rPr lang="en-US" altLang="ko-KR" dirty="0"/>
              <a:t>, </a:t>
            </a:r>
            <a:r>
              <a:rPr lang="ko-KR" altLang="en-US" dirty="0" err="1"/>
              <a:t>전압차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파워를 의미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3" y="3068960"/>
            <a:ext cx="840093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779912" y="4056912"/>
            <a:ext cx="1440160" cy="38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측정하고 싶은 곳에 핀을 두고 클릭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66313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16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3" y="2348880"/>
            <a:ext cx="81629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58483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41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ko-KR" altLang="en-US" dirty="0"/>
              <a:t>하는 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   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Pspice</a:t>
            </a:r>
            <a:r>
              <a:rPr lang="en-US" altLang="ko-KR" sz="2000" dirty="0"/>
              <a:t> – Run </a:t>
            </a:r>
            <a:r>
              <a:rPr lang="ko-KR" altLang="en-US" sz="2000" dirty="0"/>
              <a:t>클릭 또는 </a:t>
            </a:r>
            <a:r>
              <a:rPr lang="en-US" altLang="ko-KR" sz="2000" dirty="0"/>
              <a:t>F11</a:t>
            </a:r>
            <a:endParaRPr lang="ko-KR" altLang="en-US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3" y="2708920"/>
            <a:ext cx="6543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0" t="31077" r="64332" b="58714"/>
          <a:stretch/>
        </p:blipFill>
        <p:spPr bwMode="auto">
          <a:xfrm>
            <a:off x="683568" y="1628800"/>
            <a:ext cx="289711" cy="26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0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또는     클릭하면 도선 내에 흐르는 전류와 전압을 표시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322540" cy="4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4"/>
          <a:stretch/>
        </p:blipFill>
        <p:spPr bwMode="auto">
          <a:xfrm>
            <a:off x="683569" y="1196752"/>
            <a:ext cx="294206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5"/>
          <a:stretch/>
        </p:blipFill>
        <p:spPr bwMode="auto">
          <a:xfrm>
            <a:off x="1835696" y="1201514"/>
            <a:ext cx="289459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88857" y="2555851"/>
            <a:ext cx="79208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502" y="1124744"/>
            <a:ext cx="8718996" cy="5111750"/>
          </a:xfrm>
        </p:spPr>
        <p:txBody>
          <a:bodyPr/>
          <a:lstStyle/>
          <a:p>
            <a:r>
              <a:rPr lang="ko-KR" altLang="en-US" dirty="0"/>
              <a:t>파형</a:t>
            </a:r>
            <a:r>
              <a:rPr lang="en-US" altLang="ko-KR" dirty="0"/>
              <a:t>: </a:t>
            </a:r>
            <a:r>
              <a:rPr lang="ko-KR" altLang="en-US" dirty="0"/>
              <a:t>핀을 두었던 곳의 전압과 전류를 그래프의 형태로 표시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040560" cy="453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 flipH="1">
            <a:off x="2376172" y="2573957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2376172" y="4365104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 flipH="1">
            <a:off x="2376172" y="6165304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945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찾기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9223052" cy="5111750"/>
          </a:xfrm>
        </p:spPr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Component – Search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1188"/>
            <a:ext cx="3533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>
            <a:off x="4067944" y="4581128"/>
            <a:ext cx="50405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2090415" y="4437112"/>
            <a:ext cx="1833513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02846"/>
            <a:ext cx="3887677" cy="505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9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실험목표 </a:t>
            </a:r>
            <a:r>
              <a:rPr lang="en-US" altLang="ko-KR" dirty="0"/>
              <a:t>: Capacitor</a:t>
            </a:r>
            <a:r>
              <a:rPr lang="ko-KR" altLang="en-US" dirty="0"/>
              <a:t>와 </a:t>
            </a:r>
            <a:r>
              <a:rPr lang="en-US" altLang="ko-KR" dirty="0"/>
              <a:t>Inductor</a:t>
            </a:r>
            <a:r>
              <a:rPr lang="ko-KR" altLang="en-US" dirty="0"/>
              <a:t>를 이용한 </a:t>
            </a:r>
            <a:r>
              <a:rPr lang="en-US" altLang="ko-KR" dirty="0"/>
              <a:t>DC </a:t>
            </a:r>
            <a:r>
              <a:rPr lang="ko-KR" altLang="en-US" dirty="0"/>
              <a:t>회로 설계 </a:t>
            </a:r>
            <a:endParaRPr lang="en-US" altLang="ko-KR" dirty="0"/>
          </a:p>
          <a:p>
            <a:r>
              <a:rPr lang="ko-KR" altLang="en-US" dirty="0"/>
              <a:t>실험과정 </a:t>
            </a:r>
            <a:r>
              <a:rPr lang="en-US" altLang="ko-KR" dirty="0"/>
              <a:t>: OrCAD </a:t>
            </a:r>
            <a:r>
              <a:rPr lang="en-US" altLang="ko-KR" dirty="0" err="1"/>
              <a:t>Pspice</a:t>
            </a:r>
            <a:r>
              <a:rPr lang="ko-KR" altLang="en-US" dirty="0"/>
              <a:t>를 사용한 회로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Pspice</a:t>
            </a:r>
            <a:r>
              <a:rPr lang="ko-KR" altLang="en-US" dirty="0"/>
              <a:t> 실험과정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en-US" altLang="ko-KR" dirty="0"/>
              <a:t> 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 복습</a:t>
            </a:r>
            <a:endParaRPr lang="en-US" altLang="ko-KR" dirty="0"/>
          </a:p>
          <a:p>
            <a:pPr lvl="1"/>
            <a:r>
              <a:rPr lang="en-US" altLang="ko-KR" dirty="0"/>
              <a:t> A-10 Capacitor </a:t>
            </a:r>
            <a:r>
              <a:rPr lang="ko-KR" altLang="en-US" dirty="0"/>
              <a:t>회로 구현 및 시뮬레이션</a:t>
            </a:r>
            <a:endParaRPr lang="en-US" altLang="ko-KR" dirty="0"/>
          </a:p>
          <a:p>
            <a:pPr lvl="1"/>
            <a:r>
              <a:rPr lang="en-US" altLang="ko-KR" dirty="0"/>
              <a:t> A-11 Inductor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구현 및 시뮬레이션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과제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4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찾기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/>
              <a:t>원하는 부품의 이름검색</a:t>
            </a:r>
            <a:r>
              <a:rPr lang="en-US" altLang="ko-KR" dirty="0"/>
              <a:t> – part name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표시된 </a:t>
            </a:r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place symbol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원하는 위치에 설치</a:t>
            </a:r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838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43262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 flipV="1">
            <a:off x="4572000" y="3487111"/>
            <a:ext cx="720080" cy="285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7312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찾기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/>
              <a:t>다음 부품들을 찾을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극성 </a:t>
            </a:r>
            <a:r>
              <a:rPr lang="ko-KR" altLang="en-US" dirty="0" err="1"/>
              <a:t>커패시터</a:t>
            </a:r>
            <a:r>
              <a:rPr lang="ko-KR" altLang="en-US" dirty="0"/>
              <a:t> </a:t>
            </a:r>
            <a:r>
              <a:rPr lang="en-US" altLang="ko-KR" dirty="0"/>
              <a:t>: CAPACITOR (AA Enabled)</a:t>
            </a:r>
          </a:p>
          <a:p>
            <a:pPr>
              <a:buFontTx/>
              <a:buChar char="-"/>
            </a:pPr>
            <a:r>
              <a:rPr lang="en-US" altLang="ko-KR" dirty="0"/>
              <a:t>LED :</a:t>
            </a:r>
            <a:r>
              <a:rPr lang="ko-KR" altLang="en-US" dirty="0"/>
              <a:t> </a:t>
            </a:r>
            <a:r>
              <a:rPr lang="en-US" altLang="ko-KR" dirty="0"/>
              <a:t>LA_A676-TYP, </a:t>
            </a:r>
          </a:p>
          <a:p>
            <a:pPr>
              <a:buFontTx/>
              <a:buChar char="-"/>
            </a:pPr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en-US" altLang="ko-KR" dirty="0" err="1"/>
              <a:t>topen</a:t>
            </a:r>
            <a:r>
              <a:rPr lang="en-US" altLang="ko-KR" dirty="0"/>
              <a:t>, </a:t>
            </a:r>
            <a:r>
              <a:rPr lang="en-US" altLang="ko-KR" dirty="0" err="1"/>
              <a:t>tclose</a:t>
            </a:r>
            <a:endParaRPr lang="en-US" altLang="ko-K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3209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54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 </a:t>
            </a:r>
            <a:r>
              <a:rPr lang="ko-KR" altLang="en-US" dirty="0" err="1"/>
              <a:t>전압원</a:t>
            </a:r>
            <a:r>
              <a:rPr lang="ko-KR" altLang="en-US" dirty="0"/>
              <a:t> </a:t>
            </a:r>
            <a:r>
              <a:rPr lang="en-US" altLang="ko-KR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</p:spPr>
            <p:txBody>
              <a:bodyPr/>
              <a:lstStyle/>
              <a:p>
                <a:r>
                  <a:rPr lang="en-US" altLang="ko-KR" dirty="0"/>
                  <a:t>Pulse </a:t>
                </a:r>
                <a:r>
                  <a:rPr lang="ko-KR" altLang="en-US" dirty="0" err="1"/>
                  <a:t>전압원</a:t>
                </a:r>
                <a:endParaRPr lang="en-US" altLang="ko-KR" dirty="0"/>
              </a:p>
              <a:p>
                <a:pPr>
                  <a:buFontTx/>
                  <a:buChar char="–"/>
                </a:pP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V1 : </a:t>
                </a:r>
                <a:r>
                  <a:rPr lang="ko-KR" altLang="en-US" sz="2000" dirty="0"/>
                  <a:t>신호의 최소 전압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V2 : </a:t>
                </a:r>
                <a:r>
                  <a:rPr lang="ko-KR" altLang="en-US" sz="2000" dirty="0"/>
                  <a:t>신호의 최대 전압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PW : V2 </a:t>
                </a:r>
                <a:r>
                  <a:rPr lang="ko-KR" altLang="en-US" sz="2000" dirty="0"/>
                  <a:t>전압의 폭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TR : V1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V2</a:t>
                </a:r>
                <a:r>
                  <a:rPr lang="ko-KR" altLang="en-US" sz="2000" dirty="0"/>
                  <a:t>로의 상승시간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TF : V1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V2</a:t>
                </a:r>
                <a:r>
                  <a:rPr lang="ko-KR" altLang="en-US" sz="2000" dirty="0"/>
                  <a:t>로의 하강시간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PER : </a:t>
                </a:r>
                <a:r>
                  <a:rPr lang="ko-KR" altLang="en-US" sz="2000" dirty="0"/>
                  <a:t>주기</a:t>
                </a:r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𝑷𝑬𝑹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2000" dirty="0"/>
                  <a:t> 주파수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TD : </a:t>
                </a:r>
                <a:r>
                  <a:rPr lang="ko-KR" altLang="en-US" sz="2000" dirty="0"/>
                  <a:t>초기 시간 지연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  <a:blipFill rotWithShape="1">
                <a:blip r:embed="rId2"/>
                <a:stretch>
                  <a:fillRect l="-1290" t="-1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2"/>
          <a:stretch/>
        </p:blipFill>
        <p:spPr bwMode="auto">
          <a:xfrm>
            <a:off x="4499992" y="2708920"/>
            <a:ext cx="380421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98" y="1255059"/>
            <a:ext cx="1219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59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 </a:t>
            </a:r>
            <a:r>
              <a:rPr lang="ko-KR" altLang="en-US" dirty="0" err="1"/>
              <a:t>전압원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en-US" altLang="ko-KR" dirty="0"/>
              <a:t>Sine </a:t>
            </a:r>
            <a:r>
              <a:rPr lang="ko-KR" altLang="en-US" dirty="0" err="1"/>
              <a:t>전압원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VOFF : Offset </a:t>
            </a:r>
            <a:r>
              <a:rPr lang="ko-KR" altLang="en-US" sz="2000" dirty="0"/>
              <a:t>전압</a:t>
            </a:r>
            <a:endParaRPr lang="en-US" altLang="ko-KR" sz="200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VAMPL : Peak-to-Peak</a:t>
            </a:r>
            <a:r>
              <a:rPr lang="ko-KR" altLang="en-US" sz="2000" dirty="0"/>
              <a:t> 전압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FREQ : </a:t>
            </a:r>
            <a:r>
              <a:rPr lang="ko-KR" altLang="en-US" sz="2000" dirty="0"/>
              <a:t>주파수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Freqeuncy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AC : AC </a:t>
            </a:r>
            <a:r>
              <a:rPr lang="ko-KR" altLang="en-US" sz="2000" dirty="0"/>
              <a:t>해석 </a:t>
            </a:r>
            <a:r>
              <a:rPr lang="ko-KR" altLang="en-US" sz="2000" dirty="0" err="1"/>
              <a:t>수행시</a:t>
            </a:r>
            <a:r>
              <a:rPr lang="ko-KR" altLang="en-US" sz="2000" dirty="0"/>
              <a:t> 크기입력</a:t>
            </a:r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97" y="1340768"/>
            <a:ext cx="1200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3491880" y="2780928"/>
            <a:ext cx="5256584" cy="3619768"/>
            <a:chOff x="3523726" y="2833568"/>
            <a:chExt cx="5256584" cy="3619768"/>
          </a:xfrm>
        </p:grpSpPr>
        <p:pic>
          <p:nvPicPr>
            <p:cNvPr id="16388" name="Picture 4" descr="sine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7" t="3017" r="1145" b="23495"/>
            <a:stretch/>
          </p:blipFill>
          <p:spPr bwMode="auto">
            <a:xfrm>
              <a:off x="4957397" y="2833568"/>
              <a:ext cx="3822913" cy="26569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3523726" y="4129056"/>
              <a:ext cx="737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VOFF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9929" y="4612552"/>
              <a:ext cx="922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VAMPL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altLang="ko-KR" dirty="0"/>
                    <a:t>FREQ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593"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/>
            <p:cNvCxnSpPr/>
            <p:nvPr/>
          </p:nvCxnSpPr>
          <p:spPr bwMode="auto">
            <a:xfrm>
              <a:off x="5919868" y="3047430"/>
              <a:ext cx="0" cy="24530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4957396" y="3017613"/>
              <a:ext cx="9425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4957396" y="5490563"/>
              <a:ext cx="303082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4243806" y="4283870"/>
              <a:ext cx="64158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H="1">
              <a:off x="4957396" y="5868046"/>
              <a:ext cx="382291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598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5624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38" y="4797152"/>
            <a:ext cx="3238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3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구성한 후 시뮬레이션 결과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504056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 bwMode="auto">
          <a:xfrm>
            <a:off x="3491880" y="2996952"/>
            <a:ext cx="216024" cy="2160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31049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전압 측정</a:t>
            </a:r>
          </a:p>
        </p:txBody>
      </p:sp>
      <p:cxnSp>
        <p:nvCxnSpPr>
          <p:cNvPr id="7" name="직선 화살표 연결선 6"/>
          <p:cNvCxnSpPr>
            <a:stCxn id="4" idx="6"/>
          </p:cNvCxnSpPr>
          <p:nvPr/>
        </p:nvCxnSpPr>
        <p:spPr bwMode="auto">
          <a:xfrm>
            <a:off x="3707904" y="3104964"/>
            <a:ext cx="1152128" cy="1846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20060" r="16558" b="43370"/>
          <a:stretch/>
        </p:blipFill>
        <p:spPr bwMode="auto">
          <a:xfrm>
            <a:off x="5724128" y="4933257"/>
            <a:ext cx="2852532" cy="131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47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6903"/>
            <a:ext cx="5881982" cy="398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3" t="28977" r="5094" b="17235"/>
          <a:stretch/>
        </p:blipFill>
        <p:spPr bwMode="auto">
          <a:xfrm>
            <a:off x="5868144" y="5013176"/>
            <a:ext cx="2813008" cy="13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2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560268" cy="38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28462" r="6434" b="18660"/>
          <a:stretch/>
        </p:blipFill>
        <p:spPr bwMode="auto">
          <a:xfrm>
            <a:off x="5711252" y="4826833"/>
            <a:ext cx="2818151" cy="125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852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412776"/>
            <a:ext cx="8642350" cy="4824512"/>
          </a:xfrm>
        </p:spPr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/>
              <a:t>(1), (2)</a:t>
            </a:r>
            <a:r>
              <a:rPr lang="ko-KR" altLang="en-US" dirty="0"/>
              <a:t>와 </a:t>
            </a:r>
            <a:r>
              <a:rPr lang="en-US" altLang="ko-KR" dirty="0"/>
              <a:t> </a:t>
            </a:r>
            <a:r>
              <a:rPr lang="ko-KR" altLang="en-US" dirty="0"/>
              <a:t>과제의 회로에 대한 </a:t>
            </a:r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시뮬레이션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</a:t>
            </a:r>
            <a:r>
              <a:rPr lang="ko-KR" altLang="en-US" dirty="0"/>
              <a:t> 전압</a:t>
            </a:r>
            <a:r>
              <a:rPr lang="en-US" altLang="ko-KR" dirty="0"/>
              <a:t>)</a:t>
            </a:r>
            <a:r>
              <a:rPr lang="ko-KR" altLang="en-US" dirty="0"/>
              <a:t>를 정리한 결과보고서를 제출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lvl="1"/>
            <a:r>
              <a:rPr lang="ko-KR" altLang="en-US" dirty="0" smtClean="0"/>
              <a:t>회로 파일</a:t>
            </a:r>
            <a:r>
              <a:rPr lang="en-US" altLang="ko-KR" dirty="0" smtClean="0"/>
              <a:t>, </a:t>
            </a:r>
            <a:r>
              <a:rPr lang="ko-KR" altLang="en-US" dirty="0"/>
              <a:t>파형</a:t>
            </a:r>
            <a:r>
              <a:rPr lang="en-US" altLang="ko-KR" dirty="0"/>
              <a:t>(waveform)</a:t>
            </a:r>
            <a:r>
              <a:rPr lang="ko-KR" altLang="en-US" dirty="0"/>
              <a:t>을 첨부하여 제출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 표시는 회로에 포함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시뮬레이션을 통해 얻은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)</a:t>
            </a:r>
            <a:r>
              <a:rPr lang="ko-KR" altLang="en-US" dirty="0"/>
              <a:t> 값들이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다양한 법칙을 통해 계산한 값들과 일치하는지 증명할 것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기타 분석 내용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회로 파일의 위치는 </a:t>
            </a:r>
            <a:r>
              <a:rPr lang="en-US" altLang="ko-KR" dirty="0" smtClean="0"/>
              <a:t>Design Properties -&gt; File name</a:t>
            </a:r>
            <a:r>
              <a:rPr lang="ko-KR" altLang="en-US" dirty="0" smtClean="0"/>
              <a:t>을 확인하면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29337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3275856" y="2863800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136897"/>
            <a:ext cx="6336704" cy="17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17" y="2268349"/>
            <a:ext cx="4686275" cy="119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07704" y="4917901"/>
            <a:ext cx="1205508" cy="10313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342" y="61791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모두 복사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3185220" y="5900539"/>
            <a:ext cx="378668" cy="3367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223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en-US" altLang="ko-KR" dirty="0">
                <a:sym typeface="Wingdings" pitchFamily="2" charset="2"/>
              </a:rPr>
              <a:t> New  Project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02810" cy="39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5" y="2169103"/>
            <a:ext cx="37242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아래와 </a:t>
            </a:r>
            <a:r>
              <a:rPr lang="ko-KR" altLang="en-US" dirty="0"/>
              <a:t>같이 압축하여 보고서와 같이 첨부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99592" y="2367352"/>
            <a:ext cx="1224136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195736" y="2852936"/>
            <a:ext cx="24482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88024" y="2636912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Orcad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899592" y="3257150"/>
            <a:ext cx="1150881" cy="19725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123728" y="3346655"/>
            <a:ext cx="25202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783049" y="31316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파형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899592" y="3484417"/>
            <a:ext cx="1512168" cy="16394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2516012" y="3546391"/>
            <a:ext cx="21279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88024" y="3484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결과보고서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5013176"/>
            <a:ext cx="927695" cy="108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 bwMode="auto">
          <a:xfrm>
            <a:off x="1975507" y="3853749"/>
            <a:ext cx="0" cy="799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23728" y="4005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압축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04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Orcad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File – Open project</a:t>
            </a:r>
            <a:r>
              <a:rPr lang="ko-KR" altLang="en-US" dirty="0" smtClean="0"/>
              <a:t>를 누른 후 </a:t>
            </a:r>
            <a:r>
              <a:rPr lang="en-US" altLang="ko-KR" dirty="0" smtClean="0"/>
              <a:t>All Files </a:t>
            </a:r>
            <a:r>
              <a:rPr lang="ko-KR" altLang="en-US" dirty="0" smtClean="0"/>
              <a:t>클릭 후 </a:t>
            </a:r>
            <a:r>
              <a:rPr lang="en-US" altLang="ko-KR" dirty="0"/>
              <a:t>OPJ</a:t>
            </a:r>
            <a:r>
              <a:rPr lang="ko-KR" altLang="en-US" dirty="0"/>
              <a:t>파일 </a:t>
            </a:r>
            <a:r>
              <a:rPr lang="ko-KR" altLang="en-US" dirty="0" smtClean="0"/>
              <a:t>또는 데이터 원본 이름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dsn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파일을 클</a:t>
            </a:r>
            <a:r>
              <a:rPr lang="ko-KR" altLang="en-US" dirty="0"/>
              <a:t>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5"/>
          <a:stretch/>
        </p:blipFill>
        <p:spPr bwMode="auto">
          <a:xfrm>
            <a:off x="323528" y="2060848"/>
            <a:ext cx="3675817" cy="253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25144"/>
            <a:ext cx="53530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835696" y="4424192"/>
            <a:ext cx="2256013" cy="184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 bwMode="auto">
          <a:xfrm rot="16200000" flipH="1">
            <a:off x="4490773" y="3366210"/>
            <a:ext cx="954543" cy="792088"/>
          </a:xfrm>
          <a:prstGeom prst="bentConnector3">
            <a:avLst>
              <a:gd name="adj1" fmla="val 161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7020272" y="5949280"/>
            <a:ext cx="1152128" cy="362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8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Location</a:t>
            </a:r>
            <a:r>
              <a:rPr lang="ko-KR" altLang="en-US" dirty="0"/>
              <a:t>은 영어로만 이뤄진 </a:t>
            </a:r>
            <a:r>
              <a:rPr lang="en-US" altLang="ko-KR" dirty="0"/>
              <a:t>path</a:t>
            </a:r>
            <a:r>
              <a:rPr lang="ko-KR" altLang="en-US" dirty="0"/>
              <a:t>를 정해준다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76375"/>
            <a:ext cx="42481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blank Project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624138"/>
            <a:ext cx="45243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혹은 </a:t>
            </a:r>
            <a:r>
              <a:rPr lang="en-US" altLang="ko-KR" dirty="0" err="1"/>
              <a:t>Pspice</a:t>
            </a:r>
            <a:r>
              <a:rPr lang="en-US" altLang="ko-KR" dirty="0"/>
              <a:t> Component</a:t>
            </a:r>
            <a:r>
              <a:rPr lang="ko-KR" altLang="en-US" dirty="0"/>
              <a:t>를 이용해서 부품추가가 가능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2198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9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Mode(</a:t>
            </a:r>
            <a:r>
              <a:rPr lang="ko-KR" altLang="en-US" dirty="0"/>
              <a:t>부품 추가 중단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ESC key</a:t>
            </a:r>
          </a:p>
          <a:p>
            <a:pPr marL="0" indent="0">
              <a:buNone/>
            </a:pPr>
            <a:r>
              <a:rPr lang="en-US" altLang="ko-KR" dirty="0"/>
              <a:t> - Right click -&gt; End Mode</a:t>
            </a:r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364"/>
          <a:stretch/>
        </p:blipFill>
        <p:spPr bwMode="auto">
          <a:xfrm>
            <a:off x="3995936" y="3094262"/>
            <a:ext cx="4631836" cy="31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0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수정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rotate</a:t>
            </a:r>
          </a:p>
          <a:p>
            <a:pPr lvl="1"/>
            <a:r>
              <a:rPr lang="en-US" altLang="ko-KR" dirty="0"/>
              <a:t>R key</a:t>
            </a:r>
          </a:p>
          <a:p>
            <a:pPr lvl="1"/>
            <a:r>
              <a:rPr lang="en-US" altLang="ko-KR" dirty="0"/>
              <a:t>Right click -&gt; rotate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18237"/>
            <a:ext cx="3962400" cy="169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3817"/>
            <a:ext cx="933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305"/>
            <a:ext cx="790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1403648" y="3703405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90800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수정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Properties</a:t>
            </a:r>
            <a:r>
              <a:rPr lang="ko-KR" altLang="en-US" dirty="0"/>
              <a:t>로 이름과 값 수정가능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수정할 부분 </a:t>
            </a:r>
            <a:r>
              <a:rPr lang="en-US" altLang="ko-KR" sz="2000" dirty="0"/>
              <a:t>Double click </a:t>
            </a:r>
          </a:p>
          <a:p>
            <a:pPr marL="0" indent="0">
              <a:buNone/>
            </a:pPr>
            <a:r>
              <a:rPr lang="en-US" altLang="ko-KR" sz="2000" dirty="0"/>
              <a:t>    or Right click -&gt; Edit Properties… 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48744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11" y="2164795"/>
            <a:ext cx="3744416" cy="22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3419872" y="3964995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5265"/>
          <a:stretch/>
        </p:blipFill>
        <p:spPr bwMode="auto">
          <a:xfrm>
            <a:off x="5148064" y="4466381"/>
            <a:ext cx="3528392" cy="220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20228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Pspice 설치 및 기초 활용</Template>
  <TotalTime>993</TotalTime>
  <Words>585</Words>
  <Application>Microsoft Office PowerPoint</Application>
  <PresentationFormat>화면 슬라이드 쇼(4:3)</PresentationFormat>
  <Paragraphs>148</Paragraphs>
  <Slides>31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Report</vt:lpstr>
      <vt:lpstr>A-12. OrCAD Pspice 실습-2</vt:lpstr>
      <vt:lpstr>Index</vt:lpstr>
      <vt:lpstr>Project 만들기 (1)</vt:lpstr>
      <vt:lpstr>Project 만들기 (2)</vt:lpstr>
      <vt:lpstr>Project 만들기 (3)</vt:lpstr>
      <vt:lpstr>부품 추가 (1)</vt:lpstr>
      <vt:lpstr>부품 추가 (2)</vt:lpstr>
      <vt:lpstr>부품 수정 (1)</vt:lpstr>
      <vt:lpstr>부품 수정 (2)</vt:lpstr>
      <vt:lpstr>Wiring (1)</vt:lpstr>
      <vt:lpstr>Wiring (2)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부품 찾기 (1)</vt:lpstr>
      <vt:lpstr>부품 찾기 (2)</vt:lpstr>
      <vt:lpstr>부품 찾기 (3)</vt:lpstr>
      <vt:lpstr>AC 전압원 (1)</vt:lpstr>
      <vt:lpstr>AC 전압원 (2)</vt:lpstr>
      <vt:lpstr>실험내용 (1) </vt:lpstr>
      <vt:lpstr>실험내용 (2) </vt:lpstr>
      <vt:lpstr>실험내용 (3) </vt:lpstr>
      <vt:lpstr>과제 </vt:lpstr>
      <vt:lpstr>결과보고서</vt:lpstr>
      <vt:lpstr>결과보고서-제출 방법 (1)</vt:lpstr>
      <vt:lpstr>결과보고서-제출 방법 (2)</vt:lpstr>
      <vt:lpstr>파일-확인 방법</vt:lpstr>
    </vt:vector>
  </TitlesOfParts>
  <Company>inha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wangky1007</dc:creator>
  <cp:lastModifiedBy>Daehyun Choi</cp:lastModifiedBy>
  <cp:revision>203</cp:revision>
  <dcterms:created xsi:type="dcterms:W3CDTF">2012-02-16T07:08:07Z</dcterms:created>
  <dcterms:modified xsi:type="dcterms:W3CDTF">2017-05-16T11:35:07Z</dcterms:modified>
</cp:coreProperties>
</file>