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1"/>
  </p:notesMasterIdLst>
  <p:handoutMasterIdLst>
    <p:handoutMasterId r:id="rId22"/>
  </p:handoutMasterIdLst>
  <p:sldIdLst>
    <p:sldId id="256" r:id="rId9"/>
    <p:sldId id="352" r:id="rId10"/>
    <p:sldId id="295" r:id="rId11"/>
    <p:sldId id="330" r:id="rId12"/>
    <p:sldId id="332" r:id="rId13"/>
    <p:sldId id="321" r:id="rId14"/>
    <p:sldId id="327" r:id="rId15"/>
    <p:sldId id="328" r:id="rId16"/>
    <p:sldId id="335" r:id="rId17"/>
    <p:sldId id="333" r:id="rId18"/>
    <p:sldId id="329" r:id="rId19"/>
    <p:sldId id="347" r:id="rId20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48FC-C22C-46C1-BB59-26ECE3514046}" v="4" dt="2021-03-03T11:02:50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74" d="100"/>
          <a:sy n="74" d="100"/>
        </p:scale>
        <p:origin x="660" y="60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곤" userId="2f65e222-a19e-4f79-87c9-d76aac437b73" providerId="ADAL" clId="{78AC48FC-C22C-46C1-BB59-26ECE3514046}"/>
    <pc:docChg chg="delSld modSld">
      <pc:chgData name="이상곤" userId="2f65e222-a19e-4f79-87c9-d76aac437b73" providerId="ADAL" clId="{78AC48FC-C22C-46C1-BB59-26ECE3514046}" dt="2021-03-03T11:02:50.509" v="28"/>
      <pc:docMkLst>
        <pc:docMk/>
      </pc:docMkLst>
      <pc:sldChg chg="modSp mod">
        <pc:chgData name="이상곤" userId="2f65e222-a19e-4f79-87c9-d76aac437b73" providerId="ADAL" clId="{78AC48FC-C22C-46C1-BB59-26ECE3514046}" dt="2021-03-03T10:57:25.836" v="3" actId="1076"/>
        <pc:sldMkLst>
          <pc:docMk/>
          <pc:sldMk cId="0" sldId="256"/>
        </pc:sldMkLst>
        <pc:spChg chg="mod">
          <ac:chgData name="이상곤" userId="2f65e222-a19e-4f79-87c9-d76aac437b73" providerId="ADAL" clId="{78AC48FC-C22C-46C1-BB59-26ECE3514046}" dt="2021-03-03T10:57:18.841" v="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이상곤" userId="2f65e222-a19e-4f79-87c9-d76aac437b73" providerId="ADAL" clId="{78AC48FC-C22C-46C1-BB59-26ECE3514046}" dt="2021-03-03T10:57:25.836" v="3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이상곤" userId="2f65e222-a19e-4f79-87c9-d76aac437b73" providerId="ADAL" clId="{78AC48FC-C22C-46C1-BB59-26ECE3514046}" dt="2021-03-03T10:58:42.062" v="5"/>
        <pc:sldMkLst>
          <pc:docMk/>
          <pc:sldMk cId="736572850" sldId="295"/>
        </pc:sldMkLst>
        <pc:spChg chg="mod">
          <ac:chgData name="이상곤" userId="2f65e222-a19e-4f79-87c9-d76aac437b73" providerId="ADAL" clId="{78AC48FC-C22C-46C1-BB59-26ECE3514046}" dt="2021-03-03T10:58:42.062" v="5"/>
          <ac:spMkLst>
            <pc:docMk/>
            <pc:sldMk cId="736572850" sldId="295"/>
            <ac:spMk id="11" creationId="{F53E9476-C58A-4324-BF20-D57092989524}"/>
          </ac:spMkLst>
        </pc:spChg>
      </pc:sldChg>
      <pc:sldChg chg="modSp">
        <pc:chgData name="이상곤" userId="2f65e222-a19e-4f79-87c9-d76aac437b73" providerId="ADAL" clId="{78AC48FC-C22C-46C1-BB59-26ECE3514046}" dt="2021-03-03T11:02:50.509" v="28"/>
        <pc:sldMkLst>
          <pc:docMk/>
          <pc:sldMk cId="67027306" sldId="321"/>
        </pc:sldMkLst>
        <pc:spChg chg="mod">
          <ac:chgData name="이상곤" userId="2f65e222-a19e-4f79-87c9-d76aac437b73" providerId="ADAL" clId="{78AC48FC-C22C-46C1-BB59-26ECE3514046}" dt="2021-03-03T11:02:50.509" v="28"/>
          <ac:spMkLst>
            <pc:docMk/>
            <pc:sldMk cId="67027306" sldId="321"/>
            <ac:spMk id="7" creationId="{8FB77AA0-8E9B-4C7C-A0F6-D466D4FD3173}"/>
          </ac:spMkLst>
        </pc:spChg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2756730667" sldId="323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3182732582" sldId="337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168448444" sldId="338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858761119" sldId="339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1628122709" sldId="342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529954906" sldId="343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3276556753" sldId="345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1666973316" sldId="350"/>
        </pc:sldMkLst>
      </pc:sldChg>
      <pc:sldChg chg="del">
        <pc:chgData name="이상곤" userId="2f65e222-a19e-4f79-87c9-d76aac437b73" providerId="ADAL" clId="{78AC48FC-C22C-46C1-BB59-26ECE3514046}" dt="2021-03-03T10:57:52.324" v="4" actId="47"/>
        <pc:sldMkLst>
          <pc:docMk/>
          <pc:sldMk cId="2579523614" sldId="351"/>
        </pc:sldMkLst>
      </pc:sldChg>
      <pc:sldChg chg="addSp modSp mod">
        <pc:chgData name="이상곤" userId="2f65e222-a19e-4f79-87c9-d76aac437b73" providerId="ADAL" clId="{78AC48FC-C22C-46C1-BB59-26ECE3514046}" dt="2021-03-03T11:00:23.589" v="27" actId="6549"/>
        <pc:sldMkLst>
          <pc:docMk/>
          <pc:sldMk cId="1532334170" sldId="352"/>
        </pc:sldMkLst>
        <pc:spChg chg="mod">
          <ac:chgData name="이상곤" userId="2f65e222-a19e-4f79-87c9-d76aac437b73" providerId="ADAL" clId="{78AC48FC-C22C-46C1-BB59-26ECE3514046}" dt="2021-03-03T11:00:03.625" v="6" actId="1076"/>
          <ac:spMkLst>
            <pc:docMk/>
            <pc:sldMk cId="1532334170" sldId="352"/>
            <ac:spMk id="3" creationId="{DD1A76C4-5E99-4D15-809E-A0EE3EDD0584}"/>
          </ac:spMkLst>
        </pc:spChg>
        <pc:spChg chg="add mod">
          <ac:chgData name="이상곤" userId="2f65e222-a19e-4f79-87c9-d76aac437b73" providerId="ADAL" clId="{78AC48FC-C22C-46C1-BB59-26ECE3514046}" dt="2021-03-03T11:00:23.589" v="27" actId="6549"/>
          <ac:spMkLst>
            <pc:docMk/>
            <pc:sldMk cId="1532334170" sldId="352"/>
            <ac:spMk id="10" creationId="{9CC226A9-4AD7-4B61-B84E-02DCF3F375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5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1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1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buddies.org/science-fair-projects/references/how-to-use-a-bread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864171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A-1 </a:t>
            </a:r>
            <a:r>
              <a:rPr lang="ko-KR" altLang="en-US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주요 실험장비 사용법 실험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93784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2573F-6216-429A-93C8-931B6DA72697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FB0786-2C23-4B19-8D9A-CBE7997F6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멀티미터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(DMM)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주의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사항 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!!</a:t>
            </a:r>
            <a:endParaRPr lang="ko-KR" altLang="en-US" sz="3600" b="1" strike="noStrike" cap="none" dirty="0">
              <a:solidFill>
                <a:srgbClr val="FF0000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514E24-572C-417C-95FF-2918F9EFE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8230870" cy="452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※ </a:t>
            </a:r>
            <a:r>
              <a:rPr lang="ko-KR" altLang="en-US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측정</a:t>
            </a:r>
            <a:r>
              <a:rPr lang="en-US" altLang="ko-KR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</a:t>
            </a:r>
            <a:r>
              <a:rPr lang="ko-KR" altLang="en-US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제한</a:t>
            </a:r>
            <a:r>
              <a:rPr lang="en-US" altLang="ko-KR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</a:t>
            </a:r>
            <a:r>
              <a:rPr lang="ko-KR" altLang="en-US" sz="2800" kern="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전류값</a:t>
            </a:r>
            <a:r>
              <a:rPr lang="ko-KR" altLang="en-US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이상 측정 금지</a:t>
            </a:r>
            <a:endParaRPr lang="en-US" altLang="ko-KR" sz="28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GP-4303DU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의 경우</a:t>
            </a:r>
            <a:endParaRPr lang="en-US" altLang="ko-KR" sz="20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706437" lvl="1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로터리 스위치</a:t>
            </a:r>
            <a:r>
              <a:rPr lang="en-US" altLang="ko-KR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-&gt; ‘mA’</a:t>
            </a:r>
          </a:p>
          <a:p>
            <a:pPr marL="706437" lvl="1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빨간색 </a:t>
            </a:r>
            <a:r>
              <a:rPr lang="en-US" altLang="ko-KR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Probe(+) -&gt;</a:t>
            </a:r>
            <a:r>
              <a:rPr lang="ko-KR" altLang="en-US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‘mA’</a:t>
            </a:r>
          </a:p>
          <a:p>
            <a:pPr marL="706437" lvl="1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kern="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파워서플라이</a:t>
            </a:r>
            <a:r>
              <a:rPr lang="en-US" altLang="ko-KR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출력전류 측정</a:t>
            </a:r>
            <a:endParaRPr lang="en-US" altLang="ko-KR" sz="20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과전류보호기능 없는 </a:t>
            </a:r>
            <a:r>
              <a:rPr lang="ko-KR" altLang="en-US" sz="2000" kern="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파워서플라이의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전류를 </a:t>
            </a:r>
            <a:r>
              <a:rPr lang="ko-KR" altLang="en-US" sz="2000" kern="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측정시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주의</a:t>
            </a:r>
            <a:endParaRPr lang="en-US" altLang="ko-KR" sz="20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706437" lvl="1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kern="0" dirty="0" err="1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파워서플라이</a:t>
            </a:r>
            <a:r>
              <a:rPr lang="en-US" altLang="ko-KR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파손</a:t>
            </a:r>
            <a:r>
              <a:rPr lang="en-US" altLang="ko-KR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, DMM </a:t>
            </a:r>
            <a:r>
              <a:rPr lang="ko-KR" altLang="en-US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파손</a:t>
            </a:r>
            <a:r>
              <a:rPr lang="en-US" altLang="ko-KR" sz="20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.</a:t>
            </a:r>
            <a:endParaRPr lang="ko-KR" altLang="en-US" sz="20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DMMì ëí ì´ë¯¸ì§ ê²ìê²°ê³¼">
            <a:extLst>
              <a:ext uri="{FF2B5EF4-FFF2-40B4-BE49-F238E27FC236}">
                <a16:creationId xmlns:a16="http://schemas.microsoft.com/office/drawing/2014/main" id="{2D9B7A8E-E341-432A-8459-19BCE799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" y="1098031"/>
            <a:ext cx="4919972" cy="57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705A6DE-1519-4690-BDA3-5315CC8A6A51}"/>
              </a:ext>
            </a:extLst>
          </p:cNvPr>
          <p:cNvSpPr/>
          <p:nvPr/>
        </p:nvSpPr>
        <p:spPr bwMode="auto">
          <a:xfrm>
            <a:off x="1952964" y="4112564"/>
            <a:ext cx="1106867" cy="11166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DB6D4-53E4-4F6F-99D3-BB3EE10D5F52}"/>
              </a:ext>
            </a:extLst>
          </p:cNvPr>
          <p:cNvSpPr/>
          <p:nvPr/>
        </p:nvSpPr>
        <p:spPr>
          <a:xfrm>
            <a:off x="4048632" y="1165899"/>
            <a:ext cx="5095368" cy="181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로터리 스위치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-&gt; ‘</a:t>
            </a:r>
            <a:r>
              <a:rPr lang="el-GR" altLang="ko-KR" sz="2400" dirty="0">
                <a:latin typeface="맑은 고딕" charset="0"/>
                <a:ea typeface="맑은 고딕" charset="0"/>
              </a:rPr>
              <a:t>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빨간색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Probe(+) -&gt;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‘</a:t>
            </a:r>
            <a:r>
              <a:rPr lang="el-GR" altLang="ko-KR" sz="2400" dirty="0">
                <a:latin typeface="맑은 고딕" charset="0"/>
                <a:ea typeface="맑은 고딕" charset="0"/>
              </a:rPr>
              <a:t>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검정색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Probe(-) -&gt; ‘COM 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2D82A-C282-4107-8503-324156A430B8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53E5AA-2BB6-47E3-A134-C54EBBEEA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DMM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사용법 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–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저항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mode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로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setting 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순서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35D4CE-1D15-4326-BA8F-FA03843CAD6C}"/>
              </a:ext>
            </a:extLst>
          </p:cNvPr>
          <p:cNvSpPr/>
          <p:nvPr/>
        </p:nvSpPr>
        <p:spPr bwMode="auto">
          <a:xfrm>
            <a:off x="2397789" y="551723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390C41-C606-4C8C-98B1-E11FEAD65592}"/>
              </a:ext>
            </a:extLst>
          </p:cNvPr>
          <p:cNvSpPr/>
          <p:nvPr/>
        </p:nvSpPr>
        <p:spPr bwMode="auto">
          <a:xfrm>
            <a:off x="1441356" y="511788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FFC411-F982-47F5-974C-F07F02F4C214}"/>
              </a:ext>
            </a:extLst>
          </p:cNvPr>
          <p:cNvSpPr/>
          <p:nvPr/>
        </p:nvSpPr>
        <p:spPr bwMode="auto">
          <a:xfrm>
            <a:off x="3515939" y="5654894"/>
            <a:ext cx="877131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430552-FA3B-4AA7-8822-712762BBA8A6}"/>
              </a:ext>
            </a:extLst>
          </p:cNvPr>
          <p:cNvGrpSpPr/>
          <p:nvPr/>
        </p:nvGrpSpPr>
        <p:grpSpPr>
          <a:xfrm>
            <a:off x="4349143" y="4031668"/>
            <a:ext cx="3159662" cy="2546985"/>
            <a:chOff x="4572000" y="3916080"/>
            <a:chExt cx="3159662" cy="254698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6DCE72-4BF3-4FE5-B6A0-6B24263D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916080"/>
              <a:ext cx="3159662" cy="25469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051C3CD-CBB4-4A16-81B4-1A3CAF587DA6}"/>
                </a:ext>
              </a:extLst>
            </p:cNvPr>
            <p:cNvSpPr/>
            <p:nvPr/>
          </p:nvSpPr>
          <p:spPr bwMode="auto">
            <a:xfrm>
              <a:off x="4723719" y="5517232"/>
              <a:ext cx="144366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C56786-9132-4473-BF57-214EB5B38A2B}"/>
                </a:ext>
              </a:extLst>
            </p:cNvPr>
            <p:cNvSpPr/>
            <p:nvPr/>
          </p:nvSpPr>
          <p:spPr bwMode="auto">
            <a:xfrm>
              <a:off x="5998904" y="4717056"/>
              <a:ext cx="144366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756E74-546F-405E-B666-6F4D6AB85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14" y="1076325"/>
            <a:ext cx="3476625" cy="23526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E664542-9CBE-4A0E-A269-EA3E9E6A1245}"/>
              </a:ext>
            </a:extLst>
          </p:cNvPr>
          <p:cNvSpPr/>
          <p:nvPr/>
        </p:nvSpPr>
        <p:spPr bwMode="auto">
          <a:xfrm>
            <a:off x="1373502" y="1847036"/>
            <a:ext cx="1261723" cy="6206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09ABC9-EC81-4150-94C8-2668652FFB5E}"/>
              </a:ext>
            </a:extLst>
          </p:cNvPr>
          <p:cNvSpPr/>
          <p:nvPr/>
        </p:nvSpPr>
        <p:spPr bwMode="auto">
          <a:xfrm rot="15861714">
            <a:off x="1565475" y="3060719"/>
            <a:ext cx="1361076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04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Any Question ?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BreadBoard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일명 </a:t>
            </a: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빵판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A76C4-5E99-4D15-809E-A0EE3EDD0584}"/>
              </a:ext>
            </a:extLst>
          </p:cNvPr>
          <p:cNvSpPr txBox="1"/>
          <p:nvPr/>
        </p:nvSpPr>
        <p:spPr>
          <a:xfrm>
            <a:off x="4172081" y="6025124"/>
            <a:ext cx="32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https://youtu.be/6WReFkfrUIk</a:t>
            </a:r>
            <a:endParaRPr lang="ko-KR" altLang="en-US" dirty="0"/>
          </a:p>
        </p:txBody>
      </p:sp>
      <p:pic>
        <p:nvPicPr>
          <p:cNvPr id="1026" name="Picture 2" descr="An LED, battery pack and resistor are connected to a breadboard">
            <a:hlinkClick r:id="rId3"/>
            <a:extLst>
              <a:ext uri="{FF2B5EF4-FFF2-40B4-BE49-F238E27FC236}">
                <a16:creationId xmlns:a16="http://schemas.microsoft.com/office/drawing/2014/main" id="{2F8FA7AD-8227-4F18-B6FB-A426ABC8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5" y="1225915"/>
            <a:ext cx="2761541" cy="24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0A6FB-D738-405B-8D6C-8E628E780FE5}"/>
              </a:ext>
            </a:extLst>
          </p:cNvPr>
          <p:cNvSpPr txBox="1"/>
          <p:nvPr/>
        </p:nvSpPr>
        <p:spPr>
          <a:xfrm>
            <a:off x="3529552" y="1340768"/>
            <a:ext cx="529092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Breadboard</a:t>
            </a:r>
            <a:r>
              <a:rPr lang="ko-KR" altLang="en-US" dirty="0"/>
              <a:t>의 원리</a:t>
            </a:r>
            <a:r>
              <a:rPr lang="en-US" altLang="ko-KR" dirty="0"/>
              <a:t>, </a:t>
            </a:r>
            <a:r>
              <a:rPr lang="ko-KR" altLang="en-US" dirty="0"/>
              <a:t>사용 방법</a:t>
            </a:r>
            <a:r>
              <a:rPr lang="en-US" altLang="ko-KR" dirty="0"/>
              <a:t>, common mistake </a:t>
            </a:r>
            <a:r>
              <a:rPr lang="ko-KR" altLang="en-US" dirty="0"/>
              <a:t>등 설명 참조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사진을 클릭하면 홈페이지로 이동합니다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Breadboard diagram of a simple LED circuit">
            <a:extLst>
              <a:ext uri="{FF2B5EF4-FFF2-40B4-BE49-F238E27FC236}">
                <a16:creationId xmlns:a16="http://schemas.microsoft.com/office/drawing/2014/main" id="{DD665474-39E5-4AC1-9EBC-FCDA413E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2" y="4080196"/>
            <a:ext cx="2761540" cy="25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9DED52-FDBC-44AA-ADD0-947DB2241250}"/>
              </a:ext>
            </a:extLst>
          </p:cNvPr>
          <p:cNvSpPr txBox="1"/>
          <p:nvPr/>
        </p:nvSpPr>
        <p:spPr>
          <a:xfrm>
            <a:off x="3529552" y="4007132"/>
            <a:ext cx="529092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Breadboard</a:t>
            </a:r>
            <a:r>
              <a:rPr lang="ko-KR" altLang="en-US" dirty="0"/>
              <a:t>의 원리</a:t>
            </a:r>
            <a:r>
              <a:rPr lang="en-US" altLang="ko-KR" dirty="0"/>
              <a:t>, </a:t>
            </a:r>
            <a:r>
              <a:rPr lang="ko-KR" altLang="en-US" dirty="0"/>
              <a:t>사용 방법</a:t>
            </a:r>
            <a:r>
              <a:rPr lang="en-US" altLang="ko-KR" dirty="0"/>
              <a:t>, common mistake </a:t>
            </a:r>
            <a:r>
              <a:rPr lang="ko-KR" altLang="en-US" dirty="0"/>
              <a:t>등 설명 참조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사진을 클릭하면 홈페이지로 이동합니다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226A9-4AD7-4B61-B84E-02DCF3F37522}"/>
              </a:ext>
            </a:extLst>
          </p:cNvPr>
          <p:cNvSpPr txBox="1"/>
          <p:nvPr/>
        </p:nvSpPr>
        <p:spPr>
          <a:xfrm>
            <a:off x="4172081" y="5655792"/>
            <a:ext cx="459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Roboto"/>
              </a:rPr>
              <a:t>How to Use a Breadboard </a:t>
            </a:r>
            <a:r>
              <a:rPr lang="ko-KR" altLang="en-US" b="0" i="0" dirty="0">
                <a:effectLst/>
                <a:latin typeface="Roboto"/>
              </a:rPr>
              <a:t>동영상</a:t>
            </a:r>
            <a:endParaRPr lang="en-US" altLang="ko-KR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23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GP4303DUì ëí ì´ë¯¸ì§ ê²ìê²°ê³¼">
            <a:extLst>
              <a:ext uri="{FF2B5EF4-FFF2-40B4-BE49-F238E27FC236}">
                <a16:creationId xmlns:a16="http://schemas.microsoft.com/office/drawing/2014/main" id="{2691A256-CEF0-4B16-9C12-43755E58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" y="764704"/>
            <a:ext cx="3959660" cy="395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DC </a:t>
            </a: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파워서플라이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(PS)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3E9476-C58A-4324-BF20-D57092989524}"/>
              </a:ext>
            </a:extLst>
          </p:cNvPr>
          <p:cNvSpPr/>
          <p:nvPr/>
        </p:nvSpPr>
        <p:spPr bwMode="auto">
          <a:xfrm>
            <a:off x="403755" y="5067331"/>
            <a:ext cx="3205214" cy="44990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latin typeface="굴림" pitchFamily="50" charset="-127"/>
                <a:ea typeface="굴림" pitchFamily="50" charset="-127"/>
              </a:rPr>
              <a:t>DC </a:t>
            </a:r>
            <a:r>
              <a:rPr kumimoji="1" lang="ko-KR" altLang="en-US" sz="2000" dirty="0" err="1">
                <a:latin typeface="굴림" pitchFamily="50" charset="-127"/>
                <a:ea typeface="굴림" pitchFamily="50" charset="-127"/>
              </a:rPr>
              <a:t>파워서플라이</a:t>
            </a:r>
            <a:endParaRPr kumimoji="1"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687BA13-169B-4085-A932-075D062FA3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54489" y="1412776"/>
            <a:ext cx="1811158" cy="5423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strike="noStrike" cap="none" dirty="0">
                <a:latin typeface="맑은 고딕" charset="0"/>
                <a:ea typeface="맑은 고딕" charset="0"/>
              </a:rPr>
              <a:t>제품 사양</a:t>
            </a:r>
            <a:endParaRPr lang="en-US" altLang="ko-KR" sz="280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BB0FCE-49C5-4DEE-9613-A98B3D8BE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94" y="2090771"/>
            <a:ext cx="5075373" cy="3426461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A268FD54-CFC8-4D71-929C-A3BBED841227}"/>
              </a:ext>
            </a:extLst>
          </p:cNvPr>
          <p:cNvSpPr txBox="1">
            <a:spLocks/>
          </p:cNvSpPr>
          <p:nvPr/>
        </p:nvSpPr>
        <p:spPr bwMode="auto">
          <a:xfrm>
            <a:off x="7380311" y="4236702"/>
            <a:ext cx="1737155" cy="528061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36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30V</a:t>
            </a:r>
            <a:r>
              <a:rPr lang="en-US" altLang="ko-KR" sz="20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max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5AA6646-FA90-4358-8BCD-F9CE1E9B7599}"/>
              </a:ext>
            </a:extLst>
          </p:cNvPr>
          <p:cNvSpPr txBox="1">
            <a:spLocks/>
          </p:cNvSpPr>
          <p:nvPr/>
        </p:nvSpPr>
        <p:spPr bwMode="auto">
          <a:xfrm>
            <a:off x="7501370" y="4917163"/>
            <a:ext cx="1616096" cy="528061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36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3A</a:t>
            </a:r>
            <a:r>
              <a:rPr lang="en-US" altLang="ko-KR" sz="20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max</a:t>
            </a:r>
            <a:endParaRPr lang="en-US" altLang="ko-KR" sz="3600" kern="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DC </a:t>
            </a: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파워서플라이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(PS)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02BF69-A6BD-49BE-8D42-0A407449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36128"/>
            <a:ext cx="7705560" cy="423708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25737BF-6E31-43E1-B80D-38B8D5E5C4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73849" y="3129123"/>
            <a:ext cx="807543" cy="32729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>
            <a:noAutofit/>
          </a:bodyPr>
          <a:lstStyle/>
          <a:p>
            <a:pPr marL="0" indent="0" algn="ctr" defTabSz="9144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00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전압</a:t>
            </a:r>
            <a:endParaRPr lang="en-US" altLang="ko-KR" sz="200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9EE55AF-90EF-4C66-990C-DF24D518CA02}"/>
              </a:ext>
            </a:extLst>
          </p:cNvPr>
          <p:cNvSpPr txBox="1">
            <a:spLocks/>
          </p:cNvSpPr>
          <p:nvPr/>
        </p:nvSpPr>
        <p:spPr bwMode="auto">
          <a:xfrm>
            <a:off x="1017665" y="3129854"/>
            <a:ext cx="807543" cy="32729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전류</a:t>
            </a: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7B6B0B-1609-49CC-884B-C2D2BAA00A2B}"/>
              </a:ext>
            </a:extLst>
          </p:cNvPr>
          <p:cNvSpPr txBox="1">
            <a:spLocks/>
          </p:cNvSpPr>
          <p:nvPr/>
        </p:nvSpPr>
        <p:spPr bwMode="auto">
          <a:xfrm>
            <a:off x="3131840" y="3951938"/>
            <a:ext cx="740629" cy="280534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Fine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5FBA32D-5AEA-4ED5-A59D-44538E8B93DA}"/>
              </a:ext>
            </a:extLst>
          </p:cNvPr>
          <p:cNvSpPr txBox="1">
            <a:spLocks/>
          </p:cNvSpPr>
          <p:nvPr/>
        </p:nvSpPr>
        <p:spPr bwMode="auto">
          <a:xfrm>
            <a:off x="1907704" y="3930613"/>
            <a:ext cx="1008112" cy="280534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Coarse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9AE0580-F0DE-4DA0-8AFC-0A59D342FEA7}"/>
              </a:ext>
            </a:extLst>
          </p:cNvPr>
          <p:cNvSpPr txBox="1">
            <a:spLocks/>
          </p:cNvSpPr>
          <p:nvPr/>
        </p:nvSpPr>
        <p:spPr bwMode="auto">
          <a:xfrm>
            <a:off x="2752505" y="5374437"/>
            <a:ext cx="1429959" cy="352676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CH1 </a:t>
            </a:r>
            <a:r>
              <a:rPr lang="ko-KR" altLang="en-US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7BE6777-927F-4C37-89F6-318BA9DE4F5D}"/>
              </a:ext>
            </a:extLst>
          </p:cNvPr>
          <p:cNvSpPr txBox="1">
            <a:spLocks/>
          </p:cNvSpPr>
          <p:nvPr/>
        </p:nvSpPr>
        <p:spPr bwMode="auto">
          <a:xfrm>
            <a:off x="4860032" y="5369196"/>
            <a:ext cx="1429959" cy="352676"/>
          </a:xfrm>
          <a:prstGeom prst="rect">
            <a:avLst/>
          </a:prstGeom>
          <a:noFill/>
          <a:ln w="3810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000" kern="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01991-850B-4D65-833E-C749DE81B504}"/>
              </a:ext>
            </a:extLst>
          </p:cNvPr>
          <p:cNvSpPr/>
          <p:nvPr/>
        </p:nvSpPr>
        <p:spPr bwMode="auto">
          <a:xfrm>
            <a:off x="1230026" y="1824727"/>
            <a:ext cx="1181734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78FFB-8B1D-45A5-B1EE-A3E36958A39E}"/>
              </a:ext>
            </a:extLst>
          </p:cNvPr>
          <p:cNvSpPr/>
          <p:nvPr/>
        </p:nvSpPr>
        <p:spPr bwMode="auto">
          <a:xfrm>
            <a:off x="2673849" y="1833441"/>
            <a:ext cx="1181734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2E3646D-E924-463E-8F0D-595FE77ABB69}"/>
              </a:ext>
            </a:extLst>
          </p:cNvPr>
          <p:cNvSpPr txBox="1">
            <a:spLocks/>
          </p:cNvSpPr>
          <p:nvPr/>
        </p:nvSpPr>
        <p:spPr bwMode="auto">
          <a:xfrm>
            <a:off x="467544" y="5366303"/>
            <a:ext cx="1250492" cy="352676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ko-KR" altLang="en-US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전원 </a:t>
            </a:r>
            <a:r>
              <a:rPr lang="en-US" altLang="ko-KR" sz="20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SW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75DB053-D794-4BDD-B2E0-B52437F727F5}"/>
              </a:ext>
            </a:extLst>
          </p:cNvPr>
          <p:cNvSpPr txBox="1">
            <a:spLocks/>
          </p:cNvSpPr>
          <p:nvPr/>
        </p:nvSpPr>
        <p:spPr bwMode="auto">
          <a:xfrm>
            <a:off x="2713177" y="1982204"/>
            <a:ext cx="1103078" cy="528061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36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3.5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A74F981-D8D4-4241-8124-7265A0DA120D}"/>
              </a:ext>
            </a:extLst>
          </p:cNvPr>
          <p:cNvSpPr txBox="1">
            <a:spLocks/>
          </p:cNvSpPr>
          <p:nvPr/>
        </p:nvSpPr>
        <p:spPr bwMode="auto">
          <a:xfrm>
            <a:off x="1246463" y="2021781"/>
            <a:ext cx="1103078" cy="528061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36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0.01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75F7AE2-A8D2-4614-A571-8C3A81776965}"/>
              </a:ext>
            </a:extLst>
          </p:cNvPr>
          <p:cNvSpPr txBox="1">
            <a:spLocks/>
          </p:cNvSpPr>
          <p:nvPr/>
        </p:nvSpPr>
        <p:spPr bwMode="auto">
          <a:xfrm>
            <a:off x="4139952" y="3254672"/>
            <a:ext cx="890039" cy="280534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14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CV </a:t>
            </a:r>
            <a:r>
              <a:rPr lang="ko-KR" altLang="en-US" sz="14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램프</a:t>
            </a:r>
            <a:endParaRPr lang="en-US" altLang="ko-KR" sz="14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B87F0AD-DA40-4D83-A670-DE337D7C8A26}"/>
              </a:ext>
            </a:extLst>
          </p:cNvPr>
          <p:cNvSpPr txBox="1">
            <a:spLocks/>
          </p:cNvSpPr>
          <p:nvPr/>
        </p:nvSpPr>
        <p:spPr bwMode="auto">
          <a:xfrm>
            <a:off x="4139952" y="3861048"/>
            <a:ext cx="890040" cy="280534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r>
              <a:rPr lang="en-US" altLang="ko-KR" sz="14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CC </a:t>
            </a:r>
            <a:r>
              <a:rPr lang="ko-KR" altLang="en-US" sz="1400" kern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램프</a:t>
            </a:r>
            <a:endParaRPr lang="en-US" altLang="ko-KR" sz="14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043E67-96E6-43E3-931C-F2E2949B3F1F}"/>
              </a:ext>
            </a:extLst>
          </p:cNvPr>
          <p:cNvSpPr/>
          <p:nvPr/>
        </p:nvSpPr>
        <p:spPr bwMode="auto">
          <a:xfrm>
            <a:off x="5172704" y="1813300"/>
            <a:ext cx="1181734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0A2E1-4178-4A91-BD9B-28EBB5426F6E}"/>
              </a:ext>
            </a:extLst>
          </p:cNvPr>
          <p:cNvSpPr/>
          <p:nvPr/>
        </p:nvSpPr>
        <p:spPr bwMode="auto">
          <a:xfrm>
            <a:off x="6616527" y="1822014"/>
            <a:ext cx="1181734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5CA244EC-E9BF-47B4-9F9D-BF2E7F493B3B}"/>
              </a:ext>
            </a:extLst>
          </p:cNvPr>
          <p:cNvSpPr txBox="1">
            <a:spLocks/>
          </p:cNvSpPr>
          <p:nvPr/>
        </p:nvSpPr>
        <p:spPr bwMode="auto">
          <a:xfrm>
            <a:off x="6831224" y="3098409"/>
            <a:ext cx="807543" cy="327290"/>
          </a:xfrm>
          <a:prstGeom prst="rect">
            <a:avLst/>
          </a:prstGeom>
          <a:noFill/>
          <a:ln w="3810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A132DF0-FD64-4EFF-B49B-4A73D5D9A34C}"/>
              </a:ext>
            </a:extLst>
          </p:cNvPr>
          <p:cNvSpPr txBox="1">
            <a:spLocks/>
          </p:cNvSpPr>
          <p:nvPr/>
        </p:nvSpPr>
        <p:spPr bwMode="auto">
          <a:xfrm>
            <a:off x="5175040" y="3099140"/>
            <a:ext cx="807543" cy="327290"/>
          </a:xfrm>
          <a:prstGeom prst="rect">
            <a:avLst/>
          </a:prstGeom>
          <a:noFill/>
          <a:ln w="3810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A8CDEA4-B2E3-4071-A260-9E826F7E4F9C}"/>
              </a:ext>
            </a:extLst>
          </p:cNvPr>
          <p:cNvSpPr txBox="1">
            <a:spLocks/>
          </p:cNvSpPr>
          <p:nvPr/>
        </p:nvSpPr>
        <p:spPr bwMode="auto">
          <a:xfrm>
            <a:off x="7289215" y="3921224"/>
            <a:ext cx="740629" cy="280534"/>
          </a:xfrm>
          <a:prstGeom prst="rect">
            <a:avLst/>
          </a:prstGeom>
          <a:noFill/>
          <a:ln w="3810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DE691246-59CA-496E-9096-EAC5C003F68D}"/>
              </a:ext>
            </a:extLst>
          </p:cNvPr>
          <p:cNvSpPr txBox="1">
            <a:spLocks/>
          </p:cNvSpPr>
          <p:nvPr/>
        </p:nvSpPr>
        <p:spPr bwMode="auto">
          <a:xfrm>
            <a:off x="6065079" y="3899899"/>
            <a:ext cx="1008112" cy="280534"/>
          </a:xfrm>
          <a:prstGeom prst="rect">
            <a:avLst/>
          </a:prstGeom>
          <a:noFill/>
          <a:ln w="38100">
            <a:solidFill>
              <a:srgbClr val="FF0000"/>
            </a:solidFill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buNone/>
            </a:pPr>
            <a:endParaRPr lang="en-US" altLang="ko-KR" sz="2000" kern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2573F-6216-429A-93C8-931B6DA72697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FB0786-2C23-4B19-8D9A-CBE7997F6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DC </a:t>
            </a: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파워서플라이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(PS)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주의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사항 </a:t>
            </a:r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!!</a:t>
            </a:r>
            <a:endParaRPr lang="ko-KR" altLang="en-US" sz="3600" b="1" strike="noStrike" cap="none" dirty="0">
              <a:solidFill>
                <a:srgbClr val="FF0000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514E24-572C-417C-95FF-2918F9EFE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92113"/>
            <a:ext cx="8262638" cy="409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※ </a:t>
            </a:r>
            <a:r>
              <a:rPr lang="ko-KR" altLang="en-US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출력 단자 </a:t>
            </a:r>
            <a:r>
              <a:rPr lang="en-US" altLang="ko-KR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Short </a:t>
            </a:r>
            <a:r>
              <a:rPr lang="ko-KR" altLang="en-US" sz="28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주의</a:t>
            </a:r>
            <a:endParaRPr lang="en-US" altLang="ko-KR" sz="280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b="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과전류보호기능이 없는 장치에서는 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‘+’, ‘-’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를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Short 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하지 말자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.</a:t>
            </a:r>
          </a:p>
          <a:p>
            <a:pPr marL="1257300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장비 화재 위험</a:t>
            </a:r>
            <a:endParaRPr lang="en-US" altLang="ko-KR" sz="2000" b="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GP-4303DU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 과전류보호기능 있음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.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정상 상태 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CV 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램프 점등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.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쇼트 상태 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CC 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램프 점등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.</a:t>
            </a:r>
          </a:p>
          <a:p>
            <a:pPr marL="1371600" lvl="2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최대 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3A 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전류 공급 주의 </a:t>
            </a:r>
            <a:r>
              <a:rPr lang="en-US" altLang="ko-KR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=&gt; 1A</a:t>
            </a:r>
            <a:r>
              <a:rPr lang="ko-KR" altLang="en-US" sz="2000" b="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이하로 줄여 사용 권고</a:t>
            </a:r>
            <a:endParaRPr lang="en-US" altLang="ko-KR" sz="2000" b="0" kern="0" dirty="0">
              <a:solidFill>
                <a:schemeClr val="tx1"/>
              </a:solidFill>
              <a:effectLst/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1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5C2A88-BCEB-4F9F-B102-876E46D3FCBF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err="1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멀티미터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(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DMM)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6" name="Picture 10" descr="DMMì ëí ì´ë¯¸ì§ ê²ìê²°ê³¼">
            <a:extLst>
              <a:ext uri="{FF2B5EF4-FFF2-40B4-BE49-F238E27FC236}">
                <a16:creationId xmlns:a16="http://schemas.microsoft.com/office/drawing/2014/main" id="{F1E2FDB6-765C-4291-A046-A35CBF41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" y="980728"/>
            <a:ext cx="4919972" cy="57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B77AA0-8E9B-4C7C-A0F6-D466D4FD3173}"/>
              </a:ext>
            </a:extLst>
          </p:cNvPr>
          <p:cNvSpPr/>
          <p:nvPr/>
        </p:nvSpPr>
        <p:spPr bwMode="auto">
          <a:xfrm>
            <a:off x="869447" y="6408099"/>
            <a:ext cx="3205214" cy="44990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DMM(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디지털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멀티미터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9369F7C-BA49-4A22-A47A-5EC3846A1F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12970" y="1230441"/>
            <a:ext cx="5339550" cy="5177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54000" indent="-254000" algn="l" defTabSz="9144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000" b="0" strike="noStrike" cap="none" dirty="0">
                <a:latin typeface="맑은 고딕" charset="0"/>
                <a:ea typeface="맑은 고딕" charset="0"/>
              </a:rPr>
              <a:t>측정 항목</a:t>
            </a:r>
            <a:endParaRPr lang="en-US" altLang="ko-KR" sz="2000" b="0" strike="noStrike" cap="none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전압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측정 대상과 기준점과의 전위차 측정</a:t>
            </a:r>
            <a:endParaRPr lang="en-US" altLang="ko-KR" sz="1600" b="0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strike="noStrike" cap="none" dirty="0">
                <a:latin typeface="맑은 고딕" charset="0"/>
                <a:ea typeface="맑은 고딕" charset="0"/>
              </a:rPr>
              <a:t>전류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측정 대상을 통과하는 전류 측정</a:t>
            </a:r>
            <a:endParaRPr lang="en-US" altLang="ko-KR" sz="1600" b="0" strike="noStrike" cap="none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저항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전류를 제한하는 정도를 측정</a:t>
            </a:r>
            <a:endParaRPr lang="en-US" altLang="ko-KR" sz="1600" b="0" strike="noStrike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dirty="0">
                <a:latin typeface="맑은 고딕" charset="0"/>
                <a:ea typeface="맑은 고딕" charset="0"/>
              </a:rPr>
              <a:t>DMM</a:t>
            </a:r>
            <a:r>
              <a:rPr lang="ko-KR" altLang="en-US" sz="2000" b="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Setting</a:t>
            </a:r>
            <a:endParaRPr lang="en-US" altLang="ko-KR" sz="20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로터리 스위치 조작</a:t>
            </a:r>
            <a:endParaRPr lang="en-US" altLang="ko-KR" sz="1600" b="0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50000"/>
              <a:buFont typeface="+mj-ea"/>
              <a:buAutoNum type="circleNumDbPlain"/>
            </a:pPr>
            <a:r>
              <a:rPr lang="en-US" altLang="ko-KR" sz="1600" b="0" dirty="0">
                <a:latin typeface="맑은 고딕" charset="0"/>
                <a:ea typeface="맑은 고딕" charset="0"/>
              </a:rPr>
              <a:t>Probe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조작</a:t>
            </a:r>
            <a:endParaRPr lang="en-US" altLang="ko-KR" sz="1600" b="0" dirty="0">
              <a:latin typeface="맑은 고딕" charset="0"/>
              <a:ea typeface="맑은 고딕" charset="0"/>
            </a:endParaRPr>
          </a:p>
          <a:p>
            <a:pPr marL="254000" indent="-2540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b="0" dirty="0">
                <a:latin typeface="맑은 고딕" charset="0"/>
                <a:ea typeface="맑은 고딕" charset="0"/>
              </a:rPr>
              <a:t>DMM</a:t>
            </a:r>
            <a:r>
              <a:rPr lang="ko-KR" altLang="en-US" sz="2000" b="0" dirty="0">
                <a:latin typeface="맑은 고딕" charset="0"/>
                <a:ea typeface="맑은 고딕" charset="0"/>
              </a:rPr>
              <a:t>으로 대상 측정하기</a:t>
            </a:r>
            <a:endParaRPr lang="en-US" altLang="ko-KR" sz="2000" b="0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전압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측정 대상의 단자를 측정</a:t>
            </a:r>
            <a:endParaRPr lang="en-US" altLang="ko-KR" sz="1600" b="0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전류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측정 대상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line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을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끊고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측정</a:t>
            </a:r>
            <a:endParaRPr lang="en-US" altLang="ko-KR" sz="1600" b="0" dirty="0">
              <a:latin typeface="맑은 고딕" charset="0"/>
              <a:ea typeface="맑은 고딕" charset="0"/>
            </a:endParaRPr>
          </a:p>
          <a:p>
            <a:pPr marL="706437" lvl="1" indent="-3429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ea"/>
              <a:buAutoNum type="circleNumDbPlain"/>
            </a:pPr>
            <a:r>
              <a:rPr lang="ko-KR" altLang="en-US" sz="1600" b="0" dirty="0">
                <a:latin typeface="맑은 고딕" charset="0"/>
                <a:ea typeface="맑은 고딕" charset="0"/>
              </a:rPr>
              <a:t>저항 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: </a:t>
            </a:r>
            <a:r>
              <a:rPr lang="ko-KR" altLang="en-US" sz="1600" b="0" dirty="0">
                <a:latin typeface="맑은 고딕" charset="0"/>
                <a:ea typeface="맑은 고딕" charset="0"/>
              </a:rPr>
              <a:t>전원 연결 없이 측정 대상 단품으로 측정</a:t>
            </a:r>
            <a:r>
              <a:rPr lang="en-US" altLang="ko-KR" sz="1600" b="0" dirty="0">
                <a:latin typeface="맑은 고딕" charset="0"/>
                <a:ea typeface="맑은 고딕" charset="0"/>
              </a:rPr>
              <a:t>.</a:t>
            </a:r>
          </a:p>
          <a:p>
            <a:pPr marL="0" indent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000" b="0" strike="noStrike" cap="none" dirty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en-US" altLang="ko-KR" sz="2000" b="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5E3D50-6831-4AFC-9B19-BD07A8D24F01}"/>
              </a:ext>
            </a:extLst>
          </p:cNvPr>
          <p:cNvSpPr/>
          <p:nvPr/>
        </p:nvSpPr>
        <p:spPr bwMode="auto">
          <a:xfrm>
            <a:off x="1877408" y="3933056"/>
            <a:ext cx="1254432" cy="12241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144354-4583-4F7B-927D-D23987A6CBBF}"/>
              </a:ext>
            </a:extLst>
          </p:cNvPr>
          <p:cNvSpPr/>
          <p:nvPr/>
        </p:nvSpPr>
        <p:spPr bwMode="auto">
          <a:xfrm>
            <a:off x="971600" y="5193044"/>
            <a:ext cx="2808311" cy="7022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AAEE415-E0B4-4A50-AB14-714E0FD4E5A2}"/>
              </a:ext>
            </a:extLst>
          </p:cNvPr>
          <p:cNvSpPr txBox="1">
            <a:spLocks/>
          </p:cNvSpPr>
          <p:nvPr/>
        </p:nvSpPr>
        <p:spPr bwMode="auto">
          <a:xfrm>
            <a:off x="2030569" y="3897204"/>
            <a:ext cx="948109" cy="74720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4000" kern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①</a:t>
            </a:r>
            <a:endParaRPr lang="en-US" altLang="ko-KR" sz="4000" kern="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BA3D822-D192-4C59-83AD-3B35D0148142}"/>
              </a:ext>
            </a:extLst>
          </p:cNvPr>
          <p:cNvSpPr txBox="1">
            <a:spLocks/>
          </p:cNvSpPr>
          <p:nvPr/>
        </p:nvSpPr>
        <p:spPr bwMode="auto">
          <a:xfrm>
            <a:off x="280460" y="4761104"/>
            <a:ext cx="948109" cy="74720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3600" kern="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②</a:t>
            </a:r>
            <a:endParaRPr lang="en-US" altLang="ko-KR" sz="2000" kern="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DMMì ëí ì´ë¯¸ì§ ê²ìê²°ê³¼">
            <a:extLst>
              <a:ext uri="{FF2B5EF4-FFF2-40B4-BE49-F238E27FC236}">
                <a16:creationId xmlns:a16="http://schemas.microsoft.com/office/drawing/2014/main" id="{2D9B7A8E-E341-432A-8459-19BCE799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" y="1098031"/>
            <a:ext cx="4919972" cy="57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6B4C98-AD60-467F-BEE1-6EE24C3E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5" y="1071427"/>
            <a:ext cx="2776633" cy="250158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705A6DE-1519-4690-BDA3-5315CC8A6A51}"/>
              </a:ext>
            </a:extLst>
          </p:cNvPr>
          <p:cNvSpPr/>
          <p:nvPr/>
        </p:nvSpPr>
        <p:spPr bwMode="auto">
          <a:xfrm>
            <a:off x="1931078" y="4135388"/>
            <a:ext cx="1128753" cy="10938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DB6D4-53E4-4F6F-99D3-BB3EE10D5F52}"/>
              </a:ext>
            </a:extLst>
          </p:cNvPr>
          <p:cNvSpPr/>
          <p:nvPr/>
        </p:nvSpPr>
        <p:spPr>
          <a:xfrm>
            <a:off x="4048632" y="1165899"/>
            <a:ext cx="5095368" cy="181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로터리 스위치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-&gt; ‘V’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빨간색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Probe(+) -&gt;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‘V’.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검정색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Probe(-) -&gt; ‘COM ’.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2D82A-C282-4107-8503-324156A430B8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53E5AA-2BB6-47E3-A134-C54EBBEEA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DMM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사용법 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–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전압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mode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로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setting 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순서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664542-9CBE-4A0E-A269-EA3E9E6A1245}"/>
              </a:ext>
            </a:extLst>
          </p:cNvPr>
          <p:cNvSpPr/>
          <p:nvPr/>
        </p:nvSpPr>
        <p:spPr bwMode="auto">
          <a:xfrm>
            <a:off x="1006021" y="2197224"/>
            <a:ext cx="1443667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35D4CE-1D15-4326-BA8F-FA03843CAD6C}"/>
              </a:ext>
            </a:extLst>
          </p:cNvPr>
          <p:cNvSpPr/>
          <p:nvPr/>
        </p:nvSpPr>
        <p:spPr bwMode="auto">
          <a:xfrm>
            <a:off x="2397789" y="551723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390C41-C606-4C8C-98B1-E11FEAD65592}"/>
              </a:ext>
            </a:extLst>
          </p:cNvPr>
          <p:cNvSpPr/>
          <p:nvPr/>
        </p:nvSpPr>
        <p:spPr bwMode="auto">
          <a:xfrm>
            <a:off x="2881210" y="511788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4127417-6E14-47A8-ADE6-2243868E11F5}"/>
              </a:ext>
            </a:extLst>
          </p:cNvPr>
          <p:cNvGrpSpPr/>
          <p:nvPr/>
        </p:nvGrpSpPr>
        <p:grpSpPr>
          <a:xfrm>
            <a:off x="4349143" y="4031668"/>
            <a:ext cx="3159662" cy="2546985"/>
            <a:chOff x="4572000" y="3916080"/>
            <a:chExt cx="3159662" cy="25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BB7538B-A3CC-4DE9-8D57-0E347C0CB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916080"/>
              <a:ext cx="3159662" cy="25469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3772B3F-8B58-4072-BFBC-945FBE3A0550}"/>
                </a:ext>
              </a:extLst>
            </p:cNvPr>
            <p:cNvSpPr/>
            <p:nvPr/>
          </p:nvSpPr>
          <p:spPr bwMode="auto">
            <a:xfrm>
              <a:off x="4723719" y="5517232"/>
              <a:ext cx="144366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B95AE48-EFC3-4753-BF2C-D0D8271799BF}"/>
                </a:ext>
              </a:extLst>
            </p:cNvPr>
            <p:cNvSpPr/>
            <p:nvPr/>
          </p:nvSpPr>
          <p:spPr bwMode="auto">
            <a:xfrm>
              <a:off x="5998904" y="4717056"/>
              <a:ext cx="1443667" cy="72008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09ABC9-EC81-4150-94C8-2668652FFB5E}"/>
              </a:ext>
            </a:extLst>
          </p:cNvPr>
          <p:cNvSpPr/>
          <p:nvPr/>
        </p:nvSpPr>
        <p:spPr bwMode="auto">
          <a:xfrm rot="15550728">
            <a:off x="1230362" y="3292492"/>
            <a:ext cx="877131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FFC411-F982-47F5-974C-F07F02F4C214}"/>
              </a:ext>
            </a:extLst>
          </p:cNvPr>
          <p:cNvSpPr/>
          <p:nvPr/>
        </p:nvSpPr>
        <p:spPr bwMode="auto">
          <a:xfrm>
            <a:off x="3515939" y="5654894"/>
            <a:ext cx="877131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91A06D3-D4C3-4629-9449-D975DF61C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8804" y="1305276"/>
            <a:ext cx="1599699" cy="4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2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DMMì ëí ì´ë¯¸ì§ ê²ìê²°ê³¼">
            <a:extLst>
              <a:ext uri="{FF2B5EF4-FFF2-40B4-BE49-F238E27FC236}">
                <a16:creationId xmlns:a16="http://schemas.microsoft.com/office/drawing/2014/main" id="{2D9B7A8E-E341-432A-8459-19BCE799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" y="1098031"/>
            <a:ext cx="4919972" cy="57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705A6DE-1519-4690-BDA3-5315CC8A6A51}"/>
              </a:ext>
            </a:extLst>
          </p:cNvPr>
          <p:cNvSpPr/>
          <p:nvPr/>
        </p:nvSpPr>
        <p:spPr bwMode="auto">
          <a:xfrm>
            <a:off x="1952964" y="4112564"/>
            <a:ext cx="1106867" cy="11166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DB6D4-53E4-4F6F-99D3-BB3EE10D5F52}"/>
              </a:ext>
            </a:extLst>
          </p:cNvPr>
          <p:cNvSpPr/>
          <p:nvPr/>
        </p:nvSpPr>
        <p:spPr>
          <a:xfrm>
            <a:off x="4048632" y="1165899"/>
            <a:ext cx="5095368" cy="181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로터리 스위치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-&gt; ‘A’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빨간색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Probe(+) -&gt;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‘20A’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검정색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Probe(-) -&gt; ‘COM 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2D82A-C282-4107-8503-324156A430B8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53E5AA-2BB6-47E3-A134-C54EBBEEA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DMM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사용법 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–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전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류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mode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로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setting 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순서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35D4CE-1D15-4326-BA8F-FA03843CAD6C}"/>
              </a:ext>
            </a:extLst>
          </p:cNvPr>
          <p:cNvSpPr/>
          <p:nvPr/>
        </p:nvSpPr>
        <p:spPr bwMode="auto">
          <a:xfrm>
            <a:off x="2397789" y="551723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390C41-C606-4C8C-98B1-E11FEAD65592}"/>
              </a:ext>
            </a:extLst>
          </p:cNvPr>
          <p:cNvSpPr/>
          <p:nvPr/>
        </p:nvSpPr>
        <p:spPr bwMode="auto">
          <a:xfrm>
            <a:off x="1441356" y="5117882"/>
            <a:ext cx="662043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FFC411-F982-47F5-974C-F07F02F4C214}"/>
              </a:ext>
            </a:extLst>
          </p:cNvPr>
          <p:cNvSpPr/>
          <p:nvPr/>
        </p:nvSpPr>
        <p:spPr bwMode="auto">
          <a:xfrm>
            <a:off x="3515939" y="5654894"/>
            <a:ext cx="877131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F16398-4877-4500-9F81-A8B1EF7F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" y="1079674"/>
            <a:ext cx="3105150" cy="20859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E664542-9CBE-4A0E-A269-EA3E9E6A1245}"/>
              </a:ext>
            </a:extLst>
          </p:cNvPr>
          <p:cNvSpPr/>
          <p:nvPr/>
        </p:nvSpPr>
        <p:spPr bwMode="auto">
          <a:xfrm>
            <a:off x="1006021" y="2389734"/>
            <a:ext cx="1261723" cy="6206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09ABC9-EC81-4150-94C8-2668652FFB5E}"/>
              </a:ext>
            </a:extLst>
          </p:cNvPr>
          <p:cNvSpPr/>
          <p:nvPr/>
        </p:nvSpPr>
        <p:spPr bwMode="auto">
          <a:xfrm rot="14581088">
            <a:off x="1495006" y="3411118"/>
            <a:ext cx="1018717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C0A0AB-35B1-4B54-ACD0-30D7ADFF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631" y="4664798"/>
            <a:ext cx="2967689" cy="19190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EAA5F10-059E-475A-8AFD-324A069DCD1B}"/>
              </a:ext>
            </a:extLst>
          </p:cNvPr>
          <p:cNvSpPr/>
          <p:nvPr/>
        </p:nvSpPr>
        <p:spPr bwMode="auto">
          <a:xfrm>
            <a:off x="6576788" y="5794430"/>
            <a:ext cx="875532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889FBCE-B11A-4B4C-AC00-7B2736A6B962}"/>
              </a:ext>
            </a:extLst>
          </p:cNvPr>
          <p:cNvSpPr/>
          <p:nvPr/>
        </p:nvSpPr>
        <p:spPr bwMode="auto">
          <a:xfrm>
            <a:off x="4601018" y="5264288"/>
            <a:ext cx="787129" cy="5736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16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DMMì ëí ì´ë¯¸ì§ ê²ìê²°ê³¼">
            <a:extLst>
              <a:ext uri="{FF2B5EF4-FFF2-40B4-BE49-F238E27FC236}">
                <a16:creationId xmlns:a16="http://schemas.microsoft.com/office/drawing/2014/main" id="{2D9B7A8E-E341-432A-8459-19BCE799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" y="1098031"/>
            <a:ext cx="4919972" cy="57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705A6DE-1519-4690-BDA3-5315CC8A6A51}"/>
              </a:ext>
            </a:extLst>
          </p:cNvPr>
          <p:cNvSpPr/>
          <p:nvPr/>
        </p:nvSpPr>
        <p:spPr bwMode="auto">
          <a:xfrm>
            <a:off x="1952964" y="4112564"/>
            <a:ext cx="1106867" cy="111663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2D82A-C282-4107-8503-324156A430B8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653E5AA-2BB6-47E3-A134-C54EBBEEA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DMM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사용법 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– </a:t>
            </a:r>
            <a:r>
              <a:rPr lang="ko-KR" altLang="en-US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전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류</a:t>
            </a:r>
            <a:r>
              <a:rPr lang="en-US" altLang="ko-KR" sz="3600" b="1" strike="noStrike" cap="none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Scale </a:t>
            </a:r>
            <a:r>
              <a:rPr lang="ko-KR" altLang="en-US" sz="3600" dirty="0">
                <a:solidFill>
                  <a:schemeClr val="tx1"/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변경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35D4CE-1D15-4326-BA8F-FA03843CAD6C}"/>
              </a:ext>
            </a:extLst>
          </p:cNvPr>
          <p:cNvSpPr/>
          <p:nvPr/>
        </p:nvSpPr>
        <p:spPr bwMode="auto">
          <a:xfrm>
            <a:off x="1871191" y="5373216"/>
            <a:ext cx="1188641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FFC411-F982-47F5-974C-F07F02F4C214}"/>
              </a:ext>
            </a:extLst>
          </p:cNvPr>
          <p:cNvSpPr/>
          <p:nvPr/>
        </p:nvSpPr>
        <p:spPr bwMode="auto">
          <a:xfrm>
            <a:off x="3515939" y="5654894"/>
            <a:ext cx="877131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F16398-4877-4500-9F81-A8B1EF7F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" y="1079674"/>
            <a:ext cx="3105150" cy="208597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FE664542-9CBE-4A0E-A269-EA3E9E6A1245}"/>
              </a:ext>
            </a:extLst>
          </p:cNvPr>
          <p:cNvSpPr/>
          <p:nvPr/>
        </p:nvSpPr>
        <p:spPr bwMode="auto">
          <a:xfrm>
            <a:off x="897490" y="1996301"/>
            <a:ext cx="1261723" cy="6206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C09ABC9-EC81-4150-94C8-2668652FFB5E}"/>
              </a:ext>
            </a:extLst>
          </p:cNvPr>
          <p:cNvSpPr/>
          <p:nvPr/>
        </p:nvSpPr>
        <p:spPr bwMode="auto">
          <a:xfrm rot="14581088">
            <a:off x="1495006" y="3411118"/>
            <a:ext cx="1018717" cy="3661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C0A0AB-35B1-4B54-ACD0-30D7ADFF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631" y="4664798"/>
            <a:ext cx="2967689" cy="19190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EAA5F10-059E-475A-8AFD-324A069DCD1B}"/>
              </a:ext>
            </a:extLst>
          </p:cNvPr>
          <p:cNvSpPr/>
          <p:nvPr/>
        </p:nvSpPr>
        <p:spPr bwMode="auto">
          <a:xfrm>
            <a:off x="6576788" y="5794430"/>
            <a:ext cx="875532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889FBCE-B11A-4B4C-AC00-7B2736A6B962}"/>
              </a:ext>
            </a:extLst>
          </p:cNvPr>
          <p:cNvSpPr/>
          <p:nvPr/>
        </p:nvSpPr>
        <p:spPr bwMode="auto">
          <a:xfrm>
            <a:off x="5470824" y="5877272"/>
            <a:ext cx="787129" cy="5736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33AB4-4CA0-43AA-9A3E-F1FA023D1AEB}"/>
              </a:ext>
            </a:extLst>
          </p:cNvPr>
          <p:cNvSpPr/>
          <p:nvPr/>
        </p:nvSpPr>
        <p:spPr>
          <a:xfrm>
            <a:off x="4048632" y="1165899"/>
            <a:ext cx="5095368" cy="181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로터리 스위치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-&gt; ‘mA’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빨간색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Probe(+) -&gt;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‘mA’</a:t>
            </a:r>
          </a:p>
          <a:p>
            <a:pPr marL="249237" indent="-342900">
              <a:lnSpc>
                <a:spcPct val="1500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ko-KR" altLang="en-US" sz="2400" dirty="0">
                <a:latin typeface="맑은 고딕" charset="0"/>
                <a:ea typeface="맑은 고딕" charset="0"/>
              </a:rPr>
              <a:t>검정색</a:t>
            </a:r>
            <a:r>
              <a:rPr lang="en-US" altLang="ko-KR" sz="2400" dirty="0">
                <a:latin typeface="맑은 고딕" charset="0"/>
                <a:ea typeface="맑은 고딕" charset="0"/>
              </a:rPr>
              <a:t> Probe(-) -&gt; ‘COM ’</a:t>
            </a:r>
          </a:p>
        </p:txBody>
      </p:sp>
    </p:spTree>
    <p:extLst>
      <p:ext uri="{BB962C8B-B14F-4D97-AF65-F5344CB8AC3E}">
        <p14:creationId xmlns:p14="http://schemas.microsoft.com/office/powerpoint/2010/main" val="204460422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</TotalTime>
  <Pages>16</Pages>
  <Words>386</Words>
  <Characters>0</Characters>
  <Application>Microsoft Office PowerPoint</Application>
  <DocSecurity>0</DocSecurity>
  <PresentationFormat>화면 슬라이드 쇼(4:3)</PresentationFormat>
  <Lines>0</Lines>
  <Paragraphs>86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HY헤드라인M</vt:lpstr>
      <vt:lpstr>Roboto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A-1 주요 실험장비 사용법 실험</vt:lpstr>
      <vt:lpstr>BreadBoard 일명 빵판</vt:lpstr>
      <vt:lpstr>DC 파워서플라이(PS)</vt:lpstr>
      <vt:lpstr>DC 파워서플라이(PS)</vt:lpstr>
      <vt:lpstr>DC 파워서플라이(PS) 주의 사항 !!</vt:lpstr>
      <vt:lpstr>멀티미터(DMM)</vt:lpstr>
      <vt:lpstr>DMM 사용법 – 전압 mode로 setting 순서 </vt:lpstr>
      <vt:lpstr>DMM 사용법 – 전류 mode로 setting 순서 </vt:lpstr>
      <vt:lpstr>DMM 사용법 – 전류 Scale 변경</vt:lpstr>
      <vt:lpstr>멀티미터(DMM) 주의 사항 !!</vt:lpstr>
      <vt:lpstr>DMM 사용법 – 저항 mode로 setting 순서 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131</cp:revision>
  <cp:lastPrinted>2019-02-28T01:57:48Z</cp:lastPrinted>
  <dcterms:modified xsi:type="dcterms:W3CDTF">2021-03-03T11:03:14Z</dcterms:modified>
</cp:coreProperties>
</file>