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20"/>
  </p:notesMasterIdLst>
  <p:handoutMasterIdLst>
    <p:handoutMasterId r:id="rId21"/>
  </p:handoutMasterIdLst>
  <p:sldIdLst>
    <p:sldId id="256" r:id="rId9"/>
    <p:sldId id="295" r:id="rId10"/>
    <p:sldId id="352" r:id="rId11"/>
    <p:sldId id="330" r:id="rId12"/>
    <p:sldId id="351" r:id="rId13"/>
    <p:sldId id="354" r:id="rId14"/>
    <p:sldId id="355" r:id="rId15"/>
    <p:sldId id="356" r:id="rId16"/>
    <p:sldId id="357" r:id="rId17"/>
    <p:sldId id="358" r:id="rId18"/>
    <p:sldId id="347" r:id="rId19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73D09-CA56-4D52-A6D4-4FCE89501DD5}" v="38" dt="2021-03-17T03:21:48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 autoAdjust="0"/>
    <p:restoredTop sz="83424" autoAdjust="0"/>
  </p:normalViewPr>
  <p:slideViewPr>
    <p:cSldViewPr snapToObjects="1">
      <p:cViewPr>
        <p:scale>
          <a:sx n="75" d="100"/>
          <a:sy n="75" d="100"/>
        </p:scale>
        <p:origin x="1316" y="652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곤" userId="2f65e222-a19e-4f79-87c9-d76aac437b73" providerId="ADAL" clId="{D4973D09-CA56-4D52-A6D4-4FCE89501DD5}"/>
    <pc:docChg chg="custSel modSld">
      <pc:chgData name="이상곤" userId="2f65e222-a19e-4f79-87c9-d76aac437b73" providerId="ADAL" clId="{D4973D09-CA56-4D52-A6D4-4FCE89501DD5}" dt="2021-03-17T03:21:48.259" v="408"/>
      <pc:docMkLst>
        <pc:docMk/>
      </pc:docMkLst>
      <pc:sldChg chg="modSp mod">
        <pc:chgData name="이상곤" userId="2f65e222-a19e-4f79-87c9-d76aac437b73" providerId="ADAL" clId="{D4973D09-CA56-4D52-A6D4-4FCE89501DD5}" dt="2021-03-17T03:21:48.259" v="408"/>
        <pc:sldMkLst>
          <pc:docMk/>
          <pc:sldMk cId="3799859323" sldId="347"/>
        </pc:sldMkLst>
        <pc:spChg chg="mod">
          <ac:chgData name="이상곤" userId="2f65e222-a19e-4f79-87c9-d76aac437b73" providerId="ADAL" clId="{D4973D09-CA56-4D52-A6D4-4FCE89501DD5}" dt="2021-03-17T03:21:48.259" v="408"/>
          <ac:spMkLst>
            <pc:docMk/>
            <pc:sldMk cId="3799859323" sldId="347"/>
            <ac:spMk id="3" creationId="{649D1DC4-700E-4226-A354-D81E6E533B8A}"/>
          </ac:spMkLst>
        </pc:spChg>
        <pc:spChg chg="mod">
          <ac:chgData name="이상곤" userId="2f65e222-a19e-4f79-87c9-d76aac437b73" providerId="ADAL" clId="{D4973D09-CA56-4D52-A6D4-4FCE89501DD5}" dt="2021-03-17T03:21:15.520" v="349" actId="27636"/>
          <ac:spMkLst>
            <pc:docMk/>
            <pc:sldMk cId="3799859323" sldId="347"/>
            <ac:spMk id="18" creationId="{A899A2EF-2C39-48A2-A20F-23C789F0E2E5}"/>
          </ac:spMkLst>
        </pc:spChg>
      </pc:sldChg>
      <pc:sldChg chg="addSp delSp modSp mod">
        <pc:chgData name="이상곤" userId="2f65e222-a19e-4f79-87c9-d76aac437b73" providerId="ADAL" clId="{D4973D09-CA56-4D52-A6D4-4FCE89501DD5}" dt="2021-03-17T03:14:48.502" v="165" actId="20577"/>
        <pc:sldMkLst>
          <pc:docMk/>
          <pc:sldMk cId="1518088116" sldId="356"/>
        </pc:sldMkLst>
        <pc:spChg chg="mod">
          <ac:chgData name="이상곤" userId="2f65e222-a19e-4f79-87c9-d76aac437b73" providerId="ADAL" clId="{D4973D09-CA56-4D52-A6D4-4FCE89501DD5}" dt="2021-03-17T03:04:14.908" v="10" actId="20577"/>
          <ac:spMkLst>
            <pc:docMk/>
            <pc:sldMk cId="1518088116" sldId="356"/>
            <ac:spMk id="5" creationId="{A899A2EF-2C39-48A2-A20F-23C789F0E2E5}"/>
          </ac:spMkLst>
        </pc:spChg>
        <pc:spChg chg="del mod">
          <ac:chgData name="이상곤" userId="2f65e222-a19e-4f79-87c9-d76aac437b73" providerId="ADAL" clId="{D4973D09-CA56-4D52-A6D4-4FCE89501DD5}" dt="2021-03-17T03:12:14.633" v="35" actId="478"/>
          <ac:spMkLst>
            <pc:docMk/>
            <pc:sldMk cId="1518088116" sldId="356"/>
            <ac:spMk id="11" creationId="{00000000-0000-0000-0000-000000000000}"/>
          </ac:spMkLst>
        </pc:spChg>
        <pc:spChg chg="mod">
          <ac:chgData name="이상곤" userId="2f65e222-a19e-4f79-87c9-d76aac437b73" providerId="ADAL" clId="{D4973D09-CA56-4D52-A6D4-4FCE89501DD5}" dt="2021-03-17T03:14:48.502" v="165" actId="20577"/>
          <ac:spMkLst>
            <pc:docMk/>
            <pc:sldMk cId="1518088116" sldId="356"/>
            <ac:spMk id="13" creationId="{00000000-0000-0000-0000-000000000000}"/>
          </ac:spMkLst>
        </pc:spChg>
        <pc:spChg chg="add mod">
          <ac:chgData name="이상곤" userId="2f65e222-a19e-4f79-87c9-d76aac437b73" providerId="ADAL" clId="{D4973D09-CA56-4D52-A6D4-4FCE89501DD5}" dt="2021-03-17T03:12:26.384" v="48" actId="6549"/>
          <ac:spMkLst>
            <pc:docMk/>
            <pc:sldMk cId="1518088116" sldId="356"/>
            <ac:spMk id="14" creationId="{3E211347-CED6-45A9-B5C2-ADF1B0ED133B}"/>
          </ac:spMkLst>
        </pc:spChg>
        <pc:spChg chg="add mod">
          <ac:chgData name="이상곤" userId="2f65e222-a19e-4f79-87c9-d76aac437b73" providerId="ADAL" clId="{D4973D09-CA56-4D52-A6D4-4FCE89501DD5}" dt="2021-03-17T03:12:39.544" v="57"/>
          <ac:spMkLst>
            <pc:docMk/>
            <pc:sldMk cId="1518088116" sldId="356"/>
            <ac:spMk id="15" creationId="{9E63ADD7-8549-4D38-878E-668E6906C910}"/>
          </ac:spMkLst>
        </pc:spChg>
      </pc:sldChg>
      <pc:sldChg chg="addSp modSp mod">
        <pc:chgData name="이상곤" userId="2f65e222-a19e-4f79-87c9-d76aac437b73" providerId="ADAL" clId="{D4973D09-CA56-4D52-A6D4-4FCE89501DD5}" dt="2021-03-17T03:18:39.718" v="329" actId="20577"/>
        <pc:sldMkLst>
          <pc:docMk/>
          <pc:sldMk cId="1690697000" sldId="357"/>
        </pc:sldMkLst>
        <pc:spChg chg="mod">
          <ac:chgData name="이상곤" userId="2f65e222-a19e-4f79-87c9-d76aac437b73" providerId="ADAL" clId="{D4973D09-CA56-4D52-A6D4-4FCE89501DD5}" dt="2021-03-17T03:04:04.126" v="3" actId="20577"/>
          <ac:spMkLst>
            <pc:docMk/>
            <pc:sldMk cId="1690697000" sldId="357"/>
            <ac:spMk id="5" creationId="{A899A2EF-2C39-48A2-A20F-23C789F0E2E5}"/>
          </ac:spMkLst>
        </pc:spChg>
        <pc:spChg chg="mod">
          <ac:chgData name="이상곤" userId="2f65e222-a19e-4f79-87c9-d76aac437b73" providerId="ADAL" clId="{D4973D09-CA56-4D52-A6D4-4FCE89501DD5}" dt="2021-03-17T03:18:39.718" v="329" actId="20577"/>
          <ac:spMkLst>
            <pc:docMk/>
            <pc:sldMk cId="1690697000" sldId="357"/>
            <ac:spMk id="13" creationId="{00000000-0000-0000-0000-000000000000}"/>
          </ac:spMkLst>
        </pc:spChg>
        <pc:spChg chg="add mod">
          <ac:chgData name="이상곤" userId="2f65e222-a19e-4f79-87c9-d76aac437b73" providerId="ADAL" clId="{D4973D09-CA56-4D52-A6D4-4FCE89501DD5}" dt="2021-03-17T03:14:30.920" v="149" actId="20577"/>
          <ac:spMkLst>
            <pc:docMk/>
            <pc:sldMk cId="1690697000" sldId="357"/>
            <ac:spMk id="14" creationId="{76E87A6A-72B8-409B-A3A2-5F96E9E56149}"/>
          </ac:spMkLst>
        </pc:spChg>
      </pc:sldChg>
      <pc:sldChg chg="addSp modSp mod">
        <pc:chgData name="이상곤" userId="2f65e222-a19e-4f79-87c9-d76aac437b73" providerId="ADAL" clId="{D4973D09-CA56-4D52-A6D4-4FCE89501DD5}" dt="2021-03-17T03:20:17.626" v="347" actId="1038"/>
        <pc:sldMkLst>
          <pc:docMk/>
          <pc:sldMk cId="3566583425" sldId="358"/>
        </pc:sldMkLst>
        <pc:spChg chg="mod">
          <ac:chgData name="이상곤" userId="2f65e222-a19e-4f79-87c9-d76aac437b73" providerId="ADAL" clId="{D4973D09-CA56-4D52-A6D4-4FCE89501DD5}" dt="2021-03-17T03:04:08.813" v="4" actId="20577"/>
          <ac:spMkLst>
            <pc:docMk/>
            <pc:sldMk cId="3566583425" sldId="358"/>
            <ac:spMk id="5" creationId="{A899A2EF-2C39-48A2-A20F-23C789F0E2E5}"/>
          </ac:spMkLst>
        </pc:spChg>
        <pc:spChg chg="add mod">
          <ac:chgData name="이상곤" userId="2f65e222-a19e-4f79-87c9-d76aac437b73" providerId="ADAL" clId="{D4973D09-CA56-4D52-A6D4-4FCE89501DD5}" dt="2021-03-17T03:18:52.576" v="331" actId="20577"/>
          <ac:spMkLst>
            <pc:docMk/>
            <pc:sldMk cId="3566583425" sldId="358"/>
            <ac:spMk id="6" creationId="{0B28A4D7-9D3E-4394-ADF8-21D4F17F0519}"/>
          </ac:spMkLst>
        </pc:spChg>
        <pc:spChg chg="mod">
          <ac:chgData name="이상곤" userId="2f65e222-a19e-4f79-87c9-d76aac437b73" providerId="ADAL" clId="{D4973D09-CA56-4D52-A6D4-4FCE89501DD5}" dt="2021-03-17T03:20:17.626" v="347" actId="1038"/>
          <ac:spMkLst>
            <pc:docMk/>
            <pc:sldMk cId="3566583425" sldId="358"/>
            <ac:spMk id="1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35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99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1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5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lang="en-US" altLang="ko-KR" dirty="0"/>
              <a:t>-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2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0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9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35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2924944"/>
            <a:ext cx="9144000" cy="24482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41980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A-3 </a:t>
            </a:r>
            <a:r>
              <a:rPr lang="ko-KR" altLang="en-US" sz="32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옴의법칙과</a:t>
            </a:r>
            <a:r>
              <a:rPr lang="ko-KR" altLang="en-US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200" b="1" dirty="0" err="1">
                <a:solidFill>
                  <a:schemeClr val="tx1"/>
                </a:solidFill>
              </a:rPr>
              <a:t>키르히호프의</a:t>
            </a:r>
            <a:r>
              <a:rPr lang="ko-KR" altLang="en-US" sz="3200" b="1" dirty="0">
                <a:solidFill>
                  <a:schemeClr val="tx1"/>
                </a:solidFill>
              </a:rPr>
              <a:t> 법칙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04048" y="4911551"/>
            <a:ext cx="3986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472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15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200" dirty="0">
                <a:solidFill>
                  <a:schemeClr val="tx1"/>
                </a:solidFill>
                <a:effectLst/>
              </a:rPr>
              <a:t>실험</a:t>
            </a:r>
            <a:r>
              <a:rPr lang="en-US" altLang="ko-KR" sz="3200" dirty="0">
                <a:solidFill>
                  <a:schemeClr val="tx1"/>
                </a:solidFill>
                <a:effectLst/>
              </a:rPr>
              <a:t>(3)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10" name="_x761757880" descr="~X89E6"/>
          <p:cNvSpPr>
            <a:spLocks noChangeArrowheads="1"/>
          </p:cNvSpPr>
          <p:nvPr/>
        </p:nvSpPr>
        <p:spPr bwMode="auto">
          <a:xfrm>
            <a:off x="1405943" y="1227584"/>
            <a:ext cx="6262401" cy="2633464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2199" y="4077072"/>
            <a:ext cx="8746305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실험</a:t>
            </a:r>
            <a:r>
              <a:rPr lang="en-US" altLang="ko-KR" sz="2000" dirty="0"/>
              <a:t> </a:t>
            </a:r>
            <a:r>
              <a:rPr lang="ko-KR" altLang="en-US" sz="2000" dirty="0"/>
              <a:t>순서</a:t>
            </a:r>
            <a:r>
              <a:rPr lang="en-US" altLang="ko-KR" sz="2000" dirty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KCL </a:t>
            </a:r>
            <a:r>
              <a:rPr lang="ko-KR" altLang="en-US" sz="2000" dirty="0"/>
              <a:t>또는</a:t>
            </a:r>
            <a:r>
              <a:rPr lang="en-US" altLang="ko-KR" sz="2000" dirty="0"/>
              <a:t> KVL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Io </a:t>
            </a:r>
            <a:r>
              <a:rPr lang="ko-KR" altLang="en-US" sz="2000" dirty="0"/>
              <a:t>및 </a:t>
            </a:r>
            <a:r>
              <a:rPr lang="en-US" altLang="ko-KR" sz="2000" dirty="0"/>
              <a:t>Vo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산출하시오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/>
              <a:t>그림 </a:t>
            </a:r>
            <a:r>
              <a:rPr lang="en-US" altLang="ko-KR" sz="2000" dirty="0"/>
              <a:t>2</a:t>
            </a:r>
            <a:r>
              <a:rPr lang="ko-KR" altLang="en-US" sz="2000" dirty="0"/>
              <a:t>의 회로를 사용하여 시뮬레이션한후 전류 </a:t>
            </a:r>
            <a:r>
              <a:rPr lang="en-US" altLang="ko-KR" sz="2000" dirty="0"/>
              <a:t>Io</a:t>
            </a:r>
            <a:r>
              <a:rPr lang="ko-KR" altLang="en-US" sz="2000" dirty="0"/>
              <a:t>와</a:t>
            </a:r>
            <a:r>
              <a:rPr lang="en-US" altLang="ko-KR" sz="2000" dirty="0"/>
              <a:t> VR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측정하시오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/>
              <a:t>시뮬레이션 결과와 산출 결과를 </a:t>
            </a:r>
            <a:r>
              <a:rPr lang="ko-KR" altLang="en-US" sz="2000" dirty="0" err="1"/>
              <a:t>비교하시오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8A4D7-9D3E-4394-ADF8-21D4F17F0519}"/>
              </a:ext>
            </a:extLst>
          </p:cNvPr>
          <p:cNvSpPr txBox="1"/>
          <p:nvPr/>
        </p:nvSpPr>
        <p:spPr>
          <a:xfrm>
            <a:off x="771434" y="1110918"/>
            <a:ext cx="15512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[</a:t>
            </a:r>
            <a:r>
              <a:rPr lang="ko-KR" altLang="en-US" sz="1800" dirty="0"/>
              <a:t>그림 </a:t>
            </a:r>
            <a:r>
              <a:rPr lang="en-US" altLang="ko-KR" sz="1800" dirty="0"/>
              <a:t>3]</a:t>
            </a:r>
          </a:p>
        </p:txBody>
      </p:sp>
    </p:spTree>
    <p:extLst>
      <p:ext uri="{BB962C8B-B14F-4D97-AF65-F5344CB8AC3E}">
        <p14:creationId xmlns:p14="http://schemas.microsoft.com/office/powerpoint/2010/main" val="356658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A-3 </a:t>
            </a:r>
            <a:r>
              <a:rPr lang="ko-KR" altLang="en-US" sz="3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옴의법칙과</a:t>
            </a:r>
            <a:r>
              <a:rPr lang="ko-KR" altLang="en-US" sz="3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600" b="1" dirty="0" err="1">
                <a:solidFill>
                  <a:schemeClr val="tx1"/>
                </a:solidFill>
              </a:rPr>
              <a:t>키르히호프의</a:t>
            </a:r>
            <a:r>
              <a:rPr lang="ko-KR" altLang="en-US" sz="3600" b="1" dirty="0">
                <a:solidFill>
                  <a:schemeClr val="tx1"/>
                </a:solidFill>
              </a:rPr>
              <a:t> 법칙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149091" y="1204858"/>
            <a:ext cx="7591261" cy="2254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수업 제목 </a:t>
            </a:r>
            <a:r>
              <a:rPr lang="en-US" altLang="ko-KR" dirty="0"/>
              <a:t>: A-4 </a:t>
            </a:r>
            <a:r>
              <a:rPr lang="en-US" altLang="ko-KR" dirty="0" err="1"/>
              <a:t>Series_Series</a:t>
            </a:r>
            <a:r>
              <a:rPr lang="en-US" altLang="ko-KR" dirty="0"/>
              <a:t>-Parallel Combination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ko-KR" altLang="en-US" dirty="0"/>
              <a:t>저항의 직렬 연결과 병렬 연결의 해석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과제 : </a:t>
            </a:r>
            <a:r>
              <a:rPr lang="en-US" altLang="ko-KR" dirty="0"/>
              <a:t>4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ko-KR" altLang="en-US" dirty="0" err="1"/>
              <a:t>O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DD3DF-0169-43D6-99A9-FA021C0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tx1"/>
                </a:solidFill>
                <a:effectLst/>
              </a:rPr>
              <a:t>Kirchhoff's current law (KCL)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DEFB585B-7275-4574-AB0E-68E20222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18" y="2670330"/>
            <a:ext cx="3523675" cy="27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308E43-7A19-4BE8-B4CB-8F5406022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76" y="1290291"/>
            <a:ext cx="845960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DD3DF-0169-43D6-99A9-FA021C0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tx1"/>
                </a:solidFill>
                <a:effectLst/>
              </a:rPr>
              <a:t>Kirchhoff's current law (KCL)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2FEB15-A2B5-4C41-80AD-E304F645E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136129"/>
            <a:ext cx="4680520" cy="53383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7DD7C1-93FA-4975-B40C-C20B5E97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8" y="1484784"/>
            <a:ext cx="421678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DD3DF-0169-43D6-99A9-FA021C0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tx1"/>
                </a:solidFill>
                <a:effectLst/>
              </a:rPr>
              <a:t>Kirchhoff's voltage law (KVL)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C37BA4-8AA4-4C07-9A11-E43C0C2E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139702"/>
            <a:ext cx="1714500" cy="857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72C924-89C9-480A-A423-3A08A88E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484365"/>
            <a:ext cx="2952750" cy="695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C9F996-E1F6-4E52-A412-AFC91F620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25" y="1409699"/>
            <a:ext cx="7064551" cy="396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B23BA8-4692-49D6-9D68-C1459F141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3429000"/>
            <a:ext cx="795991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AC4100-5D55-4884-9455-1FA89BA814A7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9AA05A-4DC9-472A-957A-AD977582A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26" y="155401"/>
            <a:ext cx="851823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200" dirty="0">
                <a:solidFill>
                  <a:schemeClr val="tx1"/>
                </a:solidFill>
                <a:effectLst/>
              </a:rPr>
              <a:t>Kirchhoff's voltage law (KVL)</a:t>
            </a:r>
            <a:endParaRPr lang="ko-KR" altLang="en-US" sz="54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895AD5-7136-476D-BC33-08FE2AA1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6" y="1268760"/>
            <a:ext cx="8296275" cy="4629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F44C9D-6D67-4DFF-AD9D-56CDA69E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2" y="2404517"/>
            <a:ext cx="39147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2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dirty="0" err="1">
                <a:solidFill>
                  <a:schemeClr val="tx1"/>
                </a:solidFill>
                <a:effectLst/>
              </a:rPr>
              <a:t>회로이론과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ffectLst/>
              </a:rPr>
              <a:t>Pspice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: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독립 전원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551911760"/>
          <p:cNvSpPr>
            <a:spLocks noChangeArrowheads="1"/>
          </p:cNvSpPr>
          <p:nvPr/>
        </p:nvSpPr>
        <p:spPr bwMode="auto">
          <a:xfrm>
            <a:off x="403148" y="5229200"/>
            <a:ext cx="4307334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1" u="sng" strike="noStrike" cap="none" normalizeH="0" baseline="0" dirty="0">
                <a:ln>
                  <a:noFill/>
                </a:ln>
                <a:solidFill>
                  <a:srgbClr val="000083"/>
                </a:solidFill>
                <a:effectLst/>
                <a:latin typeface="Arial" panose="020B0604020202020204" pitchFamily="34" charset="0"/>
              </a:rPr>
              <a:t>An ideal independent voltage source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551912264"/>
          <p:cNvSpPr>
            <a:spLocks noChangeArrowheads="1"/>
          </p:cNvSpPr>
          <p:nvPr/>
        </p:nvSpPr>
        <p:spPr bwMode="auto">
          <a:xfrm>
            <a:off x="4932040" y="5222636"/>
            <a:ext cx="393431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1" u="sng" strike="noStrike" cap="none" normalizeH="0" baseline="0" dirty="0">
                <a:ln>
                  <a:noFill/>
                </a:ln>
                <a:solidFill>
                  <a:srgbClr val="000083"/>
                </a:solidFill>
                <a:effectLst/>
                <a:latin typeface="Arial" panose="020B0604020202020204" pitchFamily="34" charset="0"/>
              </a:rPr>
              <a:t>An ideal independent current source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" y="1803668"/>
            <a:ext cx="1110640" cy="30919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806586"/>
            <a:ext cx="957887" cy="30206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1713192"/>
            <a:ext cx="2667000" cy="33909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52" y="1628800"/>
            <a:ext cx="2448272" cy="3156612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 bwMode="auto">
          <a:xfrm>
            <a:off x="1954384" y="2965707"/>
            <a:ext cx="349918" cy="3545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 bwMode="auto">
          <a:xfrm>
            <a:off x="6166298" y="2906771"/>
            <a:ext cx="349918" cy="3545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44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dirty="0" err="1">
                <a:solidFill>
                  <a:schemeClr val="tx1"/>
                </a:solidFill>
                <a:effectLst/>
              </a:rPr>
              <a:t>회로이론과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ffectLst/>
              </a:rPr>
              <a:t>Pspice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3600" dirty="0">
                <a:solidFill>
                  <a:schemeClr val="tx1"/>
                </a:solidFill>
                <a:effectLst/>
              </a:rPr>
              <a:t>종속 전원</a:t>
            </a:r>
            <a:endParaRPr lang="ko-KR" altLang="en-US" sz="60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24398" y="4620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2"/>
            <a:ext cx="1673647" cy="2667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119591"/>
            <a:ext cx="1584176" cy="26673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64" y="1398612"/>
            <a:ext cx="1368336" cy="225960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8113" y="4139707"/>
            <a:ext cx="1384087" cy="2503136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4499992" y="1196752"/>
            <a:ext cx="0" cy="55902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669" y="1525932"/>
            <a:ext cx="1962150" cy="16002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4669" y="4509120"/>
            <a:ext cx="2009775" cy="14954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0931" y="1524759"/>
            <a:ext cx="1981200" cy="1524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9981" y="4797152"/>
            <a:ext cx="1943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8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200" dirty="0">
                <a:solidFill>
                  <a:schemeClr val="tx1"/>
                </a:solidFill>
                <a:effectLst/>
              </a:rPr>
              <a:t>실험</a:t>
            </a:r>
            <a:r>
              <a:rPr lang="en-US" altLang="ko-KR" sz="3200" dirty="0">
                <a:solidFill>
                  <a:schemeClr val="tx1"/>
                </a:solidFill>
                <a:effectLst/>
              </a:rPr>
              <a:t>(1)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24398" y="4620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755903" y="-180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750147904" descr="~X7C0C"/>
          <p:cNvSpPr>
            <a:spLocks noChangeArrowheads="1"/>
          </p:cNvSpPr>
          <p:nvPr/>
        </p:nvSpPr>
        <p:spPr bwMode="auto">
          <a:xfrm>
            <a:off x="395536" y="1305048"/>
            <a:ext cx="4810125" cy="301783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99328"/>
              </p:ext>
            </p:extLst>
          </p:nvPr>
        </p:nvGraphicFramePr>
        <p:xfrm>
          <a:off x="5680958" y="1741636"/>
          <a:ext cx="2687960" cy="262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980">
                  <a:extLst>
                    <a:ext uri="{9D8B030D-6E8A-4147-A177-3AD203B41FA5}">
                      <a16:colId xmlns:a16="http://schemas.microsoft.com/office/drawing/2014/main" val="2753468112"/>
                    </a:ext>
                  </a:extLst>
                </a:gridCol>
                <a:gridCol w="1343980">
                  <a:extLst>
                    <a:ext uri="{9D8B030D-6E8A-4147-A177-3AD203B41FA5}">
                      <a16:colId xmlns:a16="http://schemas.microsoft.com/office/drawing/2014/main" val="715799839"/>
                    </a:ext>
                  </a:extLst>
                </a:gridCol>
              </a:tblGrid>
              <a:tr h="525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Va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10V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56329"/>
                  </a:ext>
                </a:extLst>
              </a:tr>
              <a:tr h="525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Vb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15V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252522"/>
                  </a:ext>
                </a:extLst>
              </a:tr>
              <a:tr h="525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87794"/>
                  </a:ext>
                </a:extLst>
              </a:tr>
              <a:tr h="525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15k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991751"/>
                  </a:ext>
                </a:extLst>
              </a:tr>
              <a:tr h="525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47K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5112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1434" y="4437112"/>
            <a:ext cx="8068234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실험</a:t>
            </a:r>
            <a:r>
              <a:rPr lang="en-US" altLang="ko-KR" sz="2000" dirty="0"/>
              <a:t> </a:t>
            </a:r>
            <a:r>
              <a:rPr lang="ko-KR" altLang="en-US" sz="2000" dirty="0"/>
              <a:t>순서</a:t>
            </a:r>
            <a:r>
              <a:rPr lang="en-US" altLang="ko-KR" sz="2000" dirty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표</a:t>
            </a:r>
            <a:r>
              <a:rPr lang="en-US" altLang="ko-KR" sz="2000" dirty="0"/>
              <a:t>1</a:t>
            </a:r>
            <a:r>
              <a:rPr lang="ko-KR" altLang="en-US" sz="2000" dirty="0"/>
              <a:t>과 그림 </a:t>
            </a:r>
            <a:r>
              <a:rPr lang="en-US" altLang="ko-KR" sz="2000" dirty="0"/>
              <a:t>1</a:t>
            </a:r>
            <a:r>
              <a:rPr lang="ko-KR" altLang="en-US" sz="2000" dirty="0"/>
              <a:t>의 회로를 사용하여 시뮬레이션한후 전류 </a:t>
            </a:r>
            <a:r>
              <a:rPr lang="en-US" altLang="ko-KR" sz="2000" dirty="0"/>
              <a:t>I</a:t>
            </a:r>
            <a:r>
              <a:rPr lang="ko-KR" altLang="en-US" sz="2000" dirty="0"/>
              <a:t>를 구한다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I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V1, V2, V3</a:t>
            </a:r>
            <a:r>
              <a:rPr lang="ko-KR" altLang="en-US" sz="2000" dirty="0"/>
              <a:t>를 구한다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KVL</a:t>
            </a:r>
            <a:r>
              <a:rPr lang="ko-KR" altLang="en-US" sz="2000" dirty="0"/>
              <a:t>이 성립하는지 보여라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11347-CED6-45A9-B5C2-ADF1B0ED133B}"/>
              </a:ext>
            </a:extLst>
          </p:cNvPr>
          <p:cNvSpPr txBox="1"/>
          <p:nvPr/>
        </p:nvSpPr>
        <p:spPr>
          <a:xfrm>
            <a:off x="5613018" y="1162215"/>
            <a:ext cx="15512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[</a:t>
            </a:r>
            <a:r>
              <a:rPr lang="ko-KR" altLang="en-US" sz="1800" dirty="0"/>
              <a:t>표 </a:t>
            </a:r>
            <a:r>
              <a:rPr lang="en-US" altLang="ko-KR" sz="1800" dirty="0"/>
              <a:t>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3ADD7-8549-4D38-878E-668E6906C910}"/>
              </a:ext>
            </a:extLst>
          </p:cNvPr>
          <p:cNvSpPr txBox="1"/>
          <p:nvPr/>
        </p:nvSpPr>
        <p:spPr>
          <a:xfrm>
            <a:off x="771434" y="1110918"/>
            <a:ext cx="15512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[</a:t>
            </a:r>
            <a:r>
              <a:rPr lang="ko-KR" altLang="en-US" sz="1800" dirty="0"/>
              <a:t>그림 </a:t>
            </a:r>
            <a:r>
              <a:rPr lang="en-US" altLang="ko-KR" sz="1800" dirty="0"/>
              <a:t>1]</a:t>
            </a:r>
          </a:p>
        </p:txBody>
      </p:sp>
    </p:spTree>
    <p:extLst>
      <p:ext uri="{BB962C8B-B14F-4D97-AF65-F5344CB8AC3E}">
        <p14:creationId xmlns:p14="http://schemas.microsoft.com/office/powerpoint/2010/main" val="151808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200" dirty="0">
                <a:solidFill>
                  <a:schemeClr val="tx1"/>
                </a:solidFill>
                <a:effectLst/>
              </a:rPr>
              <a:t>실험</a:t>
            </a:r>
            <a:r>
              <a:rPr lang="en-US" altLang="ko-KR" sz="3200" dirty="0">
                <a:solidFill>
                  <a:schemeClr val="tx1"/>
                </a:solidFill>
                <a:effectLst/>
              </a:rPr>
              <a:t>(2)</a:t>
            </a:r>
            <a:endParaRPr lang="ko-KR" altLang="en-US" sz="60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1843" y="4620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5810" y="4051673"/>
            <a:ext cx="8746305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실험</a:t>
            </a:r>
            <a:r>
              <a:rPr lang="en-US" altLang="ko-KR" sz="2000" dirty="0"/>
              <a:t> </a:t>
            </a:r>
            <a:r>
              <a:rPr lang="ko-KR" altLang="en-US" sz="2000" dirty="0"/>
              <a:t>순서</a:t>
            </a:r>
            <a:r>
              <a:rPr lang="en-US" altLang="ko-KR" sz="2000" dirty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KCL </a:t>
            </a:r>
            <a:r>
              <a:rPr lang="ko-KR" altLang="en-US" sz="2000" dirty="0"/>
              <a:t>또는</a:t>
            </a:r>
            <a:r>
              <a:rPr lang="en-US" altLang="ko-KR" sz="2000" dirty="0"/>
              <a:t> KVL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Io </a:t>
            </a:r>
            <a:r>
              <a:rPr lang="ko-KR" altLang="en-US" sz="2000" dirty="0"/>
              <a:t>및 </a:t>
            </a:r>
            <a:r>
              <a:rPr lang="en-US" altLang="ko-KR" sz="2000" dirty="0"/>
              <a:t>VR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산출하시오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/>
              <a:t>그림 </a:t>
            </a:r>
            <a:r>
              <a:rPr lang="en-US" altLang="ko-KR" sz="2000" dirty="0"/>
              <a:t>2</a:t>
            </a:r>
            <a:r>
              <a:rPr lang="ko-KR" altLang="en-US" sz="2000" dirty="0"/>
              <a:t>의 회로를 사용하여 시뮬레이션한후 전류 </a:t>
            </a:r>
            <a:r>
              <a:rPr lang="en-US" altLang="ko-KR" sz="2000" dirty="0"/>
              <a:t>Io</a:t>
            </a:r>
            <a:r>
              <a:rPr lang="ko-KR" altLang="en-US" sz="2000" dirty="0"/>
              <a:t>와</a:t>
            </a:r>
            <a:r>
              <a:rPr lang="en-US" altLang="ko-KR" sz="2000" dirty="0"/>
              <a:t> VR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측정하시오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/>
              <a:t>시뮬레이션 결과와 산출 결과를 </a:t>
            </a:r>
            <a:r>
              <a:rPr lang="ko-KR" altLang="en-US" sz="2000" dirty="0" err="1"/>
              <a:t>비교하시오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6" name="_x761731600" descr="~X9FB3"/>
          <p:cNvSpPr>
            <a:spLocks noChangeArrowheads="1"/>
          </p:cNvSpPr>
          <p:nvPr/>
        </p:nvSpPr>
        <p:spPr bwMode="auto">
          <a:xfrm>
            <a:off x="1676008" y="1392808"/>
            <a:ext cx="6235670" cy="2269282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16097" y="2005251"/>
            <a:ext cx="567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+</a:t>
            </a:r>
          </a:p>
          <a:p>
            <a:pPr algn="ctr"/>
            <a:r>
              <a:rPr lang="en-US" altLang="ko-KR" sz="2400" dirty="0"/>
              <a:t>VR</a:t>
            </a:r>
          </a:p>
          <a:p>
            <a:pPr algn="ctr"/>
            <a:r>
              <a:rPr lang="en-US" altLang="ko-KR" sz="2400" dirty="0"/>
              <a:t>-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87A6A-72B8-409B-A3A2-5F96E9E56149}"/>
              </a:ext>
            </a:extLst>
          </p:cNvPr>
          <p:cNvSpPr txBox="1"/>
          <p:nvPr/>
        </p:nvSpPr>
        <p:spPr>
          <a:xfrm>
            <a:off x="771434" y="1110918"/>
            <a:ext cx="15512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[</a:t>
            </a:r>
            <a:r>
              <a:rPr lang="ko-KR" altLang="en-US" sz="1800" dirty="0"/>
              <a:t>그림 </a:t>
            </a:r>
            <a:r>
              <a:rPr lang="en-US" altLang="ko-KR" sz="1800" dirty="0"/>
              <a:t>2]</a:t>
            </a:r>
          </a:p>
        </p:txBody>
      </p:sp>
    </p:spTree>
    <p:extLst>
      <p:ext uri="{BB962C8B-B14F-4D97-AF65-F5344CB8AC3E}">
        <p14:creationId xmlns:p14="http://schemas.microsoft.com/office/powerpoint/2010/main" val="1690697000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5545</TotalTime>
  <Pages>16</Pages>
  <Words>260</Words>
  <Characters>0</Characters>
  <Application>Microsoft Office PowerPoint</Application>
  <DocSecurity>0</DocSecurity>
  <PresentationFormat>화면 슬라이드 쇼(4:3)</PresentationFormat>
  <Lines>0</Lines>
  <Paragraphs>63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A-3 옴의법칙과 키르히호프의 법칙</vt:lpstr>
      <vt:lpstr>Kirchhoff's current law (KCL)</vt:lpstr>
      <vt:lpstr>Kirchhoff's current law (KCL)</vt:lpstr>
      <vt:lpstr>Kirchhoff's voltage law (KVL)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이상곤</cp:lastModifiedBy>
  <cp:revision>169</cp:revision>
  <cp:lastPrinted>2019-02-28T01:57:48Z</cp:lastPrinted>
  <dcterms:modified xsi:type="dcterms:W3CDTF">2021-03-17T03:22:10Z</dcterms:modified>
</cp:coreProperties>
</file>